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30" r:id="rId3"/>
    <p:sldId id="302" r:id="rId4"/>
    <p:sldId id="296" r:id="rId5"/>
    <p:sldId id="303" r:id="rId6"/>
    <p:sldId id="287" r:id="rId7"/>
    <p:sldId id="285" r:id="rId8"/>
    <p:sldId id="288" r:id="rId9"/>
    <p:sldId id="286" r:id="rId10"/>
    <p:sldId id="295" r:id="rId11"/>
    <p:sldId id="315" r:id="rId12"/>
    <p:sldId id="337" r:id="rId13"/>
    <p:sldId id="338" r:id="rId14"/>
    <p:sldId id="339" r:id="rId15"/>
    <p:sldId id="336" r:id="rId16"/>
    <p:sldId id="291" r:id="rId17"/>
    <p:sldId id="304" r:id="rId18"/>
    <p:sldId id="305" r:id="rId19"/>
    <p:sldId id="292" r:id="rId20"/>
    <p:sldId id="293" r:id="rId21"/>
    <p:sldId id="307" r:id="rId22"/>
    <p:sldId id="306" r:id="rId23"/>
    <p:sldId id="344" r:id="rId24"/>
    <p:sldId id="316" r:id="rId25"/>
    <p:sldId id="318" r:id="rId26"/>
    <p:sldId id="319" r:id="rId27"/>
    <p:sldId id="320" r:id="rId28"/>
    <p:sldId id="321" r:id="rId29"/>
    <p:sldId id="322" r:id="rId30"/>
    <p:sldId id="331" r:id="rId31"/>
    <p:sldId id="332" r:id="rId32"/>
    <p:sldId id="333" r:id="rId33"/>
    <p:sldId id="334" r:id="rId34"/>
    <p:sldId id="326" r:id="rId35"/>
    <p:sldId id="335" r:id="rId36"/>
    <p:sldId id="263" r:id="rId37"/>
    <p:sldId id="325" r:id="rId38"/>
    <p:sldId id="267" r:id="rId39"/>
    <p:sldId id="268" r:id="rId40"/>
    <p:sldId id="271" r:id="rId41"/>
    <p:sldId id="272" r:id="rId42"/>
    <p:sldId id="265" r:id="rId43"/>
    <p:sldId id="266" r:id="rId44"/>
    <p:sldId id="274" r:id="rId45"/>
    <p:sldId id="327" r:id="rId46"/>
    <p:sldId id="340" r:id="rId47"/>
    <p:sldId id="341" r:id="rId48"/>
    <p:sldId id="342" r:id="rId49"/>
    <p:sldId id="343" r:id="rId50"/>
    <p:sldId id="280" r:id="rId51"/>
    <p:sldId id="281" r:id="rId52"/>
    <p:sldId id="283" r:id="rId53"/>
    <p:sldId id="300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AAD38-EB23-4B3F-8CB0-A8A323FC121E}" v="4724" dt="2024-03-29T08:47:51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ttaranjan Hens" userId="6fc03958433e8a43" providerId="LiveId" clId="{E6CDFDD4-C109-41A4-9019-500A12805869}"/>
    <pc:docChg chg="undo custSel addSld delSld modSld">
      <pc:chgData name="Chittaranjan Hens" userId="6fc03958433e8a43" providerId="LiveId" clId="{E6CDFDD4-C109-41A4-9019-500A12805869}" dt="2023-11-06T07:27:21.201" v="125" actId="207"/>
      <pc:docMkLst>
        <pc:docMk/>
      </pc:docMkLst>
      <pc:sldChg chg="del">
        <pc:chgData name="Chittaranjan Hens" userId="6fc03958433e8a43" providerId="LiveId" clId="{E6CDFDD4-C109-41A4-9019-500A12805869}" dt="2023-11-06T06:45:54.985" v="0" actId="47"/>
        <pc:sldMkLst>
          <pc:docMk/>
          <pc:sldMk cId="4102100848" sldId="259"/>
        </pc:sldMkLst>
      </pc:sldChg>
      <pc:sldChg chg="add del">
        <pc:chgData name="Chittaranjan Hens" userId="6fc03958433e8a43" providerId="LiveId" clId="{E6CDFDD4-C109-41A4-9019-500A12805869}" dt="2023-11-06T06:46:04.798" v="11" actId="47"/>
        <pc:sldMkLst>
          <pc:docMk/>
          <pc:sldMk cId="3106437870" sldId="261"/>
        </pc:sldMkLst>
      </pc:sldChg>
      <pc:sldChg chg="add del">
        <pc:chgData name="Chittaranjan Hens" userId="6fc03958433e8a43" providerId="LiveId" clId="{E6CDFDD4-C109-41A4-9019-500A12805869}" dt="2023-11-06T06:45:57.990" v="6" actId="47"/>
        <pc:sldMkLst>
          <pc:docMk/>
          <pc:sldMk cId="2145268118" sldId="263"/>
        </pc:sldMkLst>
      </pc:sldChg>
      <pc:sldChg chg="addSp delSp modSp mod">
        <pc:chgData name="Chittaranjan Hens" userId="6fc03958433e8a43" providerId="LiveId" clId="{E6CDFDD4-C109-41A4-9019-500A12805869}" dt="2023-11-06T07:26:10.973" v="104" actId="1076"/>
        <pc:sldMkLst>
          <pc:docMk/>
          <pc:sldMk cId="2085040620" sldId="264"/>
        </pc:sldMkLst>
        <pc:spChg chg="del">
          <ac:chgData name="Chittaranjan Hens" userId="6fc03958433e8a43" providerId="LiveId" clId="{E6CDFDD4-C109-41A4-9019-500A12805869}" dt="2023-11-06T06:46:37.398" v="13" actId="478"/>
          <ac:spMkLst>
            <pc:docMk/>
            <pc:sldMk cId="2085040620" sldId="264"/>
            <ac:spMk id="2" creationId="{F79235DD-25C0-4568-B7F3-53448AA0A89D}"/>
          </ac:spMkLst>
        </pc:spChg>
        <pc:spChg chg="add mod">
          <ac:chgData name="Chittaranjan Hens" userId="6fc03958433e8a43" providerId="LiveId" clId="{E6CDFDD4-C109-41A4-9019-500A12805869}" dt="2023-11-06T07:21:52.467" v="20" actId="1076"/>
          <ac:spMkLst>
            <pc:docMk/>
            <pc:sldMk cId="2085040620" sldId="264"/>
            <ac:spMk id="4" creationId="{F8952D5D-1002-1F5B-0E31-49A961A35E92}"/>
          </ac:spMkLst>
        </pc:spChg>
        <pc:spChg chg="del">
          <ac:chgData name="Chittaranjan Hens" userId="6fc03958433e8a43" providerId="LiveId" clId="{E6CDFDD4-C109-41A4-9019-500A12805869}" dt="2023-11-06T06:46:48.909" v="17" actId="478"/>
          <ac:spMkLst>
            <pc:docMk/>
            <pc:sldMk cId="2085040620" sldId="264"/>
            <ac:spMk id="5" creationId="{EA2C5346-C4D0-4034-A150-B1AAEB79CE41}"/>
          </ac:spMkLst>
        </pc:spChg>
        <pc:spChg chg="add mod">
          <ac:chgData name="Chittaranjan Hens" userId="6fc03958433e8a43" providerId="LiveId" clId="{E6CDFDD4-C109-41A4-9019-500A12805869}" dt="2023-11-06T07:26:10.973" v="104" actId="1076"/>
          <ac:spMkLst>
            <pc:docMk/>
            <pc:sldMk cId="2085040620" sldId="264"/>
            <ac:spMk id="7" creationId="{5E31AD4E-7C0F-F1AB-9570-2B60E9D3AA00}"/>
          </ac:spMkLst>
        </pc:spChg>
        <pc:spChg chg="mod">
          <ac:chgData name="Chittaranjan Hens" userId="6fc03958433e8a43" providerId="LiveId" clId="{E6CDFDD4-C109-41A4-9019-500A12805869}" dt="2023-11-06T06:46:46.771" v="16" actId="14100"/>
          <ac:spMkLst>
            <pc:docMk/>
            <pc:sldMk cId="2085040620" sldId="264"/>
            <ac:spMk id="9" creationId="{01592CF2-154C-41EF-9AC0-08A43FCAC4EC}"/>
          </ac:spMkLst>
        </pc:spChg>
      </pc:sldChg>
      <pc:sldChg chg="add del">
        <pc:chgData name="Chittaranjan Hens" userId="6fc03958433e8a43" providerId="LiveId" clId="{E6CDFDD4-C109-41A4-9019-500A12805869}" dt="2023-11-06T06:46:01.200" v="9" actId="47"/>
        <pc:sldMkLst>
          <pc:docMk/>
          <pc:sldMk cId="603728110" sldId="280"/>
        </pc:sldMkLst>
      </pc:sldChg>
      <pc:sldChg chg="add del">
        <pc:chgData name="Chittaranjan Hens" userId="6fc03958433e8a43" providerId="LiveId" clId="{E6CDFDD4-C109-41A4-9019-500A12805869}" dt="2023-11-06T06:46:00.455" v="8" actId="47"/>
        <pc:sldMkLst>
          <pc:docMk/>
          <pc:sldMk cId="1571819979" sldId="281"/>
        </pc:sldMkLst>
      </pc:sldChg>
      <pc:sldChg chg="add del">
        <pc:chgData name="Chittaranjan Hens" userId="6fc03958433e8a43" providerId="LiveId" clId="{E6CDFDD4-C109-41A4-9019-500A12805869}" dt="2023-11-06T06:45:58.804" v="7" actId="47"/>
        <pc:sldMkLst>
          <pc:docMk/>
          <pc:sldMk cId="342604748" sldId="283"/>
        </pc:sldMkLst>
      </pc:sldChg>
      <pc:sldChg chg="add">
        <pc:chgData name="Chittaranjan Hens" userId="6fc03958433e8a43" providerId="LiveId" clId="{E6CDFDD4-C109-41A4-9019-500A12805869}" dt="2023-11-06T06:46:33.994" v="12" actId="2890"/>
        <pc:sldMkLst>
          <pc:docMk/>
          <pc:sldMk cId="278120279" sldId="284"/>
        </pc:sldMkLst>
      </pc:sldChg>
      <pc:sldChg chg="modSp add mod">
        <pc:chgData name="Chittaranjan Hens" userId="6fc03958433e8a43" providerId="LiveId" clId="{E6CDFDD4-C109-41A4-9019-500A12805869}" dt="2023-11-06T07:27:21.201" v="125" actId="207"/>
        <pc:sldMkLst>
          <pc:docMk/>
          <pc:sldMk cId="175825261" sldId="285"/>
        </pc:sldMkLst>
        <pc:spChg chg="mod">
          <ac:chgData name="Chittaranjan Hens" userId="6fc03958433e8a43" providerId="LiveId" clId="{E6CDFDD4-C109-41A4-9019-500A12805869}" dt="2023-11-06T07:27:21.201" v="125" actId="207"/>
          <ac:spMkLst>
            <pc:docMk/>
            <pc:sldMk cId="175825261" sldId="285"/>
            <ac:spMk id="7" creationId="{5E31AD4E-7C0F-F1AB-9570-2B60E9D3AA00}"/>
          </ac:spMkLst>
        </pc:spChg>
      </pc:sldChg>
    </pc:docChg>
  </pc:docChgLst>
  <pc:docChgLst>
    <pc:chgData name="Chittaranjan Hens" userId="6fc03958433e8a43" providerId="LiveId" clId="{361AAD38-EB23-4B3F-8CB0-A8A323FC121E}"/>
    <pc:docChg chg="undo custSel addSld delSld modSld sldOrd">
      <pc:chgData name="Chittaranjan Hens" userId="6fc03958433e8a43" providerId="LiveId" clId="{361AAD38-EB23-4B3F-8CB0-A8A323FC121E}" dt="2024-03-29T08:49:41.852" v="6791" actId="14100"/>
      <pc:docMkLst>
        <pc:docMk/>
      </pc:docMkLst>
      <pc:sldChg chg="addSp delSp modSp mod ord">
        <pc:chgData name="Chittaranjan Hens" userId="6fc03958433e8a43" providerId="LiveId" clId="{361AAD38-EB23-4B3F-8CB0-A8A323FC121E}" dt="2024-03-29T08:49:41.852" v="6791" actId="14100"/>
        <pc:sldMkLst>
          <pc:docMk/>
          <pc:sldMk cId="2145268118" sldId="263"/>
        </pc:sldMkLst>
        <pc:spChg chg="del">
          <ac:chgData name="Chittaranjan Hens" userId="6fc03958433e8a43" providerId="LiveId" clId="{361AAD38-EB23-4B3F-8CB0-A8A323FC121E}" dt="2023-11-28T07:31:07.496" v="6340" actId="478"/>
          <ac:spMkLst>
            <pc:docMk/>
            <pc:sldMk cId="2145268118" sldId="263"/>
            <ac:spMk id="2" creationId="{F79235DD-25C0-4568-B7F3-53448AA0A89D}"/>
          </ac:spMkLst>
        </pc:spChg>
        <pc:spChg chg="add mod">
          <ac:chgData name="Chittaranjan Hens" userId="6fc03958433e8a43" providerId="LiveId" clId="{361AAD38-EB23-4B3F-8CB0-A8A323FC121E}" dt="2024-03-29T08:49:41.852" v="6791" actId="14100"/>
          <ac:spMkLst>
            <pc:docMk/>
            <pc:sldMk cId="2145268118" sldId="263"/>
            <ac:spMk id="5" creationId="{1D16DF7B-3832-18F5-63F2-DF0D20C084D6}"/>
          </ac:spMkLst>
        </pc:spChg>
        <pc:spChg chg="del">
          <ac:chgData name="Chittaranjan Hens" userId="6fc03958433e8a43" providerId="LiveId" clId="{361AAD38-EB23-4B3F-8CB0-A8A323FC121E}" dt="2023-11-28T07:31:07.496" v="6340" actId="478"/>
          <ac:spMkLst>
            <pc:docMk/>
            <pc:sldMk cId="2145268118" sldId="263"/>
            <ac:spMk id="5" creationId="{EA2C5346-C4D0-4034-A150-B1AAEB79CE41}"/>
          </ac:spMkLst>
        </pc:spChg>
        <pc:spChg chg="mod">
          <ac:chgData name="Chittaranjan Hens" userId="6fc03958433e8a43" providerId="LiveId" clId="{361AAD38-EB23-4B3F-8CB0-A8A323FC121E}" dt="2024-03-29T08:47:51.552" v="6768" actId="1076"/>
          <ac:spMkLst>
            <pc:docMk/>
            <pc:sldMk cId="2145268118" sldId="263"/>
            <ac:spMk id="9" creationId="{01592CF2-154C-41EF-9AC0-08A43FCAC4EC}"/>
          </ac:spMkLst>
        </pc:spChg>
        <pc:picChg chg="add mod">
          <ac:chgData name="Chittaranjan Hens" userId="6fc03958433e8a43" providerId="LiveId" clId="{361AAD38-EB23-4B3F-8CB0-A8A323FC121E}" dt="2024-03-29T08:47:55.617" v="6770" actId="1076"/>
          <ac:picMkLst>
            <pc:docMk/>
            <pc:sldMk cId="2145268118" sldId="263"/>
            <ac:picMk id="3" creationId="{1E528628-3DC1-EA41-C5A1-74374DA48DE1}"/>
          </ac:picMkLst>
        </pc:picChg>
      </pc:sldChg>
      <pc:sldChg chg="addSp delSp modSp del mod modAnim">
        <pc:chgData name="Chittaranjan Hens" userId="6fc03958433e8a43" providerId="LiveId" clId="{361AAD38-EB23-4B3F-8CB0-A8A323FC121E}" dt="2023-11-06T09:20:55.360" v="1475" actId="47"/>
        <pc:sldMkLst>
          <pc:docMk/>
          <pc:sldMk cId="2085040620" sldId="264"/>
        </pc:sldMkLst>
        <pc:spChg chg="add mod">
          <ac:chgData name="Chittaranjan Hens" userId="6fc03958433e8a43" providerId="LiveId" clId="{361AAD38-EB23-4B3F-8CB0-A8A323FC121E}" dt="2023-11-06T07:35:01.162" v="114" actId="1076"/>
          <ac:spMkLst>
            <pc:docMk/>
            <pc:sldMk cId="2085040620" sldId="264"/>
            <ac:spMk id="2" creationId="{C83DF7A9-FD0D-023A-4185-81A6E19B3659}"/>
          </ac:spMkLst>
        </pc:spChg>
        <pc:spChg chg="add mod">
          <ac:chgData name="Chittaranjan Hens" userId="6fc03958433e8a43" providerId="LiveId" clId="{361AAD38-EB23-4B3F-8CB0-A8A323FC121E}" dt="2023-11-06T09:13:25.644" v="1217" actId="1076"/>
          <ac:spMkLst>
            <pc:docMk/>
            <pc:sldMk cId="2085040620" sldId="264"/>
            <ac:spMk id="5" creationId="{597A7122-C76F-40E5-7403-2BFDAE8508CF}"/>
          </ac:spMkLst>
        </pc:spChg>
        <pc:spChg chg="add del">
          <ac:chgData name="Chittaranjan Hens" userId="6fc03958433e8a43" providerId="LiveId" clId="{361AAD38-EB23-4B3F-8CB0-A8A323FC121E}" dt="2023-11-06T09:11:12.510" v="1183"/>
          <ac:spMkLst>
            <pc:docMk/>
            <pc:sldMk cId="2085040620" sldId="264"/>
            <ac:spMk id="6" creationId="{637D17BC-F2DB-990C-38E0-04C70648AF98}"/>
          </ac:spMkLst>
        </pc:spChg>
        <pc:spChg chg="del mod">
          <ac:chgData name="Chittaranjan Hens" userId="6fc03958433e8a43" providerId="LiveId" clId="{361AAD38-EB23-4B3F-8CB0-A8A323FC121E}" dt="2023-11-06T09:08:36.979" v="1142" actId="478"/>
          <ac:spMkLst>
            <pc:docMk/>
            <pc:sldMk cId="2085040620" sldId="264"/>
            <ac:spMk id="7" creationId="{5E31AD4E-7C0F-F1AB-9570-2B60E9D3AA00}"/>
          </ac:spMkLst>
        </pc:spChg>
        <pc:spChg chg="add del">
          <ac:chgData name="Chittaranjan Hens" userId="6fc03958433e8a43" providerId="LiveId" clId="{361AAD38-EB23-4B3F-8CB0-A8A323FC121E}" dt="2023-11-06T09:11:12.510" v="1183"/>
          <ac:spMkLst>
            <pc:docMk/>
            <pc:sldMk cId="2085040620" sldId="264"/>
            <ac:spMk id="8" creationId="{FAE3E4F2-8FA5-F2FE-A30A-E5046C33120A}"/>
          </ac:spMkLst>
        </pc:spChg>
        <pc:spChg chg="mod">
          <ac:chgData name="Chittaranjan Hens" userId="6fc03958433e8a43" providerId="LiveId" clId="{361AAD38-EB23-4B3F-8CB0-A8A323FC121E}" dt="2023-11-06T09:09:07.238" v="1159" actId="14100"/>
          <ac:spMkLst>
            <pc:docMk/>
            <pc:sldMk cId="2085040620" sldId="264"/>
            <ac:spMk id="9" creationId="{01592CF2-154C-41EF-9AC0-08A43FCAC4EC}"/>
          </ac:spMkLst>
        </pc:spChg>
        <pc:spChg chg="add del mod">
          <ac:chgData name="Chittaranjan Hens" userId="6fc03958433e8a43" providerId="LiveId" clId="{361AAD38-EB23-4B3F-8CB0-A8A323FC121E}" dt="2023-11-06T09:14:24.766" v="1262"/>
          <ac:spMkLst>
            <pc:docMk/>
            <pc:sldMk cId="2085040620" sldId="264"/>
            <ac:spMk id="10" creationId="{D4AF9A6A-34A6-A0EC-AE7D-1E50E2F3E78F}"/>
          </ac:spMkLst>
        </pc:spChg>
        <pc:spChg chg="add mod">
          <ac:chgData name="Chittaranjan Hens" userId="6fc03958433e8a43" providerId="LiveId" clId="{361AAD38-EB23-4B3F-8CB0-A8A323FC121E}" dt="2023-11-06T09:20:10.310" v="1411" actId="6549"/>
          <ac:spMkLst>
            <pc:docMk/>
            <pc:sldMk cId="2085040620" sldId="264"/>
            <ac:spMk id="11" creationId="{9929018B-BB23-4B6B-C70F-05657FF41520}"/>
          </ac:spMkLst>
        </pc:sp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28" creationId="{CC0767C2-C9AB-FC3F-ECA2-422DB954D2FE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29" creationId="{A3F34621-E840-FE03-31CE-B1D9BDC5F539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0" creationId="{D3FA31F7-1463-0CB2-A370-F273A45A3735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1" creationId="{AE6B437A-4ABD-96B4-D121-DD8AB6C306EE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2" creationId="{4240F3F3-FD1E-0CAF-6BDE-9B086B74D4DA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3" creationId="{DAED62D5-471C-81C1-93FE-17EC8E9AE8D3}"/>
          </ac:picMkLst>
        </pc:picChg>
      </pc:sldChg>
      <pc:sldChg chg="modSp mod">
        <pc:chgData name="Chittaranjan Hens" userId="6fc03958433e8a43" providerId="LiveId" clId="{361AAD38-EB23-4B3F-8CB0-A8A323FC121E}" dt="2024-03-29T08:46:14.558" v="6758" actId="1076"/>
        <pc:sldMkLst>
          <pc:docMk/>
          <pc:sldMk cId="738687448" sldId="267"/>
        </pc:sldMkLst>
        <pc:spChg chg="mod">
          <ac:chgData name="Chittaranjan Hens" userId="6fc03958433e8a43" providerId="LiveId" clId="{361AAD38-EB23-4B3F-8CB0-A8A323FC121E}" dt="2024-03-29T08:46:08.406" v="6756" actId="2711"/>
          <ac:spMkLst>
            <pc:docMk/>
            <pc:sldMk cId="738687448" sldId="267"/>
            <ac:spMk id="4" creationId="{7800E0D0-95EB-411B-9D82-519EDD1BBC87}"/>
          </ac:spMkLst>
        </pc:spChg>
        <pc:spChg chg="mod">
          <ac:chgData name="Chittaranjan Hens" userId="6fc03958433e8a43" providerId="LiveId" clId="{361AAD38-EB23-4B3F-8CB0-A8A323FC121E}" dt="2024-03-29T08:46:10.923" v="6757" actId="1076"/>
          <ac:spMkLst>
            <pc:docMk/>
            <pc:sldMk cId="738687448" sldId="267"/>
            <ac:spMk id="10" creationId="{EC0863EA-918C-4786-A265-93924014E887}"/>
          </ac:spMkLst>
        </pc:spChg>
        <pc:picChg chg="mod">
          <ac:chgData name="Chittaranjan Hens" userId="6fc03958433e8a43" providerId="LiveId" clId="{361AAD38-EB23-4B3F-8CB0-A8A323FC121E}" dt="2024-03-29T08:46:14.558" v="6758" actId="1076"/>
          <ac:picMkLst>
            <pc:docMk/>
            <pc:sldMk cId="738687448" sldId="267"/>
            <ac:picMk id="9" creationId="{1BCC10C8-7818-4DB5-AD74-A19F6A824F56}"/>
          </ac:picMkLst>
        </pc:picChg>
      </pc:sldChg>
      <pc:sldChg chg="modSp mod">
        <pc:chgData name="Chittaranjan Hens" userId="6fc03958433e8a43" providerId="LiveId" clId="{361AAD38-EB23-4B3F-8CB0-A8A323FC121E}" dt="2024-03-29T08:45:51.546" v="6754" actId="123"/>
        <pc:sldMkLst>
          <pc:docMk/>
          <pc:sldMk cId="2747561191" sldId="268"/>
        </pc:sldMkLst>
        <pc:spChg chg="mod">
          <ac:chgData name="Chittaranjan Hens" userId="6fc03958433e8a43" providerId="LiveId" clId="{361AAD38-EB23-4B3F-8CB0-A8A323FC121E}" dt="2024-03-29T08:45:48.570" v="6753" actId="123"/>
          <ac:spMkLst>
            <pc:docMk/>
            <pc:sldMk cId="2747561191" sldId="268"/>
            <ac:spMk id="2" creationId="{2BC28DA1-5C8E-4803-B277-C61EA3C80EBE}"/>
          </ac:spMkLst>
        </pc:spChg>
        <pc:spChg chg="mod">
          <ac:chgData name="Chittaranjan Hens" userId="6fc03958433e8a43" providerId="LiveId" clId="{361AAD38-EB23-4B3F-8CB0-A8A323FC121E}" dt="2024-03-29T08:45:24.803" v="6741" actId="2711"/>
          <ac:spMkLst>
            <pc:docMk/>
            <pc:sldMk cId="2747561191" sldId="268"/>
            <ac:spMk id="3" creationId="{5F70FB3A-E14C-4C37-9B1B-B94F3D5DDE9C}"/>
          </ac:spMkLst>
        </pc:spChg>
        <pc:spChg chg="mod">
          <ac:chgData name="Chittaranjan Hens" userId="6fc03958433e8a43" providerId="LiveId" clId="{361AAD38-EB23-4B3F-8CB0-A8A323FC121E}" dt="2024-03-29T08:45:24.803" v="6741" actId="2711"/>
          <ac:spMkLst>
            <pc:docMk/>
            <pc:sldMk cId="2747561191" sldId="268"/>
            <ac:spMk id="4" creationId="{7800E0D0-95EB-411B-9D82-519EDD1BBC87}"/>
          </ac:spMkLst>
        </pc:spChg>
        <pc:spChg chg="mod">
          <ac:chgData name="Chittaranjan Hens" userId="6fc03958433e8a43" providerId="LiveId" clId="{361AAD38-EB23-4B3F-8CB0-A8A323FC121E}" dt="2024-03-29T08:45:51.546" v="6754" actId="123"/>
          <ac:spMkLst>
            <pc:docMk/>
            <pc:sldMk cId="2747561191" sldId="268"/>
            <ac:spMk id="5" creationId="{2959FE93-12F6-4A69-838D-013DE78AA3E1}"/>
          </ac:spMkLst>
        </pc:spChg>
      </pc:sldChg>
      <pc:sldChg chg="del">
        <pc:chgData name="Chittaranjan Hens" userId="6fc03958433e8a43" providerId="LiveId" clId="{361AAD38-EB23-4B3F-8CB0-A8A323FC121E}" dt="2023-11-12T11:22:24.090" v="4896" actId="47"/>
        <pc:sldMkLst>
          <pc:docMk/>
          <pc:sldMk cId="3766348862" sldId="269"/>
        </pc:sldMkLst>
      </pc:sldChg>
      <pc:sldChg chg="modSp mod">
        <pc:chgData name="Chittaranjan Hens" userId="6fc03958433e8a43" providerId="LiveId" clId="{361AAD38-EB23-4B3F-8CB0-A8A323FC121E}" dt="2024-03-29T08:47:27.364" v="6766" actId="1076"/>
        <pc:sldMkLst>
          <pc:docMk/>
          <pc:sldMk cId="2288680865" sldId="271"/>
        </pc:sldMkLst>
        <pc:spChg chg="mod">
          <ac:chgData name="Chittaranjan Hens" userId="6fc03958433e8a43" providerId="LiveId" clId="{361AAD38-EB23-4B3F-8CB0-A8A323FC121E}" dt="2024-03-29T08:47:23.931" v="6765" actId="2711"/>
          <ac:spMkLst>
            <pc:docMk/>
            <pc:sldMk cId="2288680865" sldId="271"/>
            <ac:spMk id="4" creationId="{7800E0D0-95EB-411B-9D82-519EDD1BBC87}"/>
          </ac:spMkLst>
        </pc:spChg>
        <pc:spChg chg="mod">
          <ac:chgData name="Chittaranjan Hens" userId="6fc03958433e8a43" providerId="LiveId" clId="{361AAD38-EB23-4B3F-8CB0-A8A323FC121E}" dt="2024-03-29T08:47:27.364" v="6766" actId="1076"/>
          <ac:spMkLst>
            <pc:docMk/>
            <pc:sldMk cId="2288680865" sldId="271"/>
            <ac:spMk id="7" creationId="{1F214E6A-AFC0-4715-B131-D3A0C3531170}"/>
          </ac:spMkLst>
        </pc:spChg>
      </pc:sldChg>
      <pc:sldChg chg="modSp mod">
        <pc:chgData name="Chittaranjan Hens" userId="6fc03958433e8a43" providerId="LiveId" clId="{361AAD38-EB23-4B3F-8CB0-A8A323FC121E}" dt="2024-03-29T08:46:52.719" v="6762" actId="1076"/>
        <pc:sldMkLst>
          <pc:docMk/>
          <pc:sldMk cId="494645111" sldId="272"/>
        </pc:sldMkLst>
        <pc:spChg chg="mod">
          <ac:chgData name="Chittaranjan Hens" userId="6fc03958433e8a43" providerId="LiveId" clId="{361AAD38-EB23-4B3F-8CB0-A8A323FC121E}" dt="2024-03-29T08:46:52.719" v="6762" actId="1076"/>
          <ac:spMkLst>
            <pc:docMk/>
            <pc:sldMk cId="494645111" sldId="272"/>
            <ac:spMk id="2" creationId="{F53D1CC6-3E75-4961-896A-04B629D10F64}"/>
          </ac:spMkLst>
        </pc:spChg>
        <pc:spChg chg="mod">
          <ac:chgData name="Chittaranjan Hens" userId="6fc03958433e8a43" providerId="LiveId" clId="{361AAD38-EB23-4B3F-8CB0-A8A323FC121E}" dt="2024-03-29T08:46:36.764" v="6759" actId="2711"/>
          <ac:spMkLst>
            <pc:docMk/>
            <pc:sldMk cId="494645111" sldId="272"/>
            <ac:spMk id="4" creationId="{7800E0D0-95EB-411B-9D82-519EDD1BBC87}"/>
          </ac:spMkLst>
        </pc:spChg>
        <pc:spChg chg="mod">
          <ac:chgData name="Chittaranjan Hens" userId="6fc03958433e8a43" providerId="LiveId" clId="{361AAD38-EB23-4B3F-8CB0-A8A323FC121E}" dt="2024-03-29T08:46:50.964" v="6761" actId="1076"/>
          <ac:spMkLst>
            <pc:docMk/>
            <pc:sldMk cId="494645111" sldId="272"/>
            <ac:spMk id="7" creationId="{1F214E6A-AFC0-4715-B131-D3A0C3531170}"/>
          </ac:spMkLst>
        </pc:spChg>
      </pc:sldChg>
      <pc:sldChg chg="del">
        <pc:chgData name="Chittaranjan Hens" userId="6fc03958433e8a43" providerId="LiveId" clId="{361AAD38-EB23-4B3F-8CB0-A8A323FC121E}" dt="2023-11-06T07:30:14.886" v="32" actId="47"/>
        <pc:sldMkLst>
          <pc:docMk/>
          <pc:sldMk cId="278120279" sldId="284"/>
        </pc:sldMkLst>
      </pc:sldChg>
      <pc:sldChg chg="addSp delSp modSp mod">
        <pc:chgData name="Chittaranjan Hens" userId="6fc03958433e8a43" providerId="LiveId" clId="{361AAD38-EB23-4B3F-8CB0-A8A323FC121E}" dt="2024-03-27T04:28:44.273" v="6530" actId="313"/>
        <pc:sldMkLst>
          <pc:docMk/>
          <pc:sldMk cId="175825261" sldId="285"/>
        </pc:sldMkLst>
        <pc:spChg chg="add mod">
          <ac:chgData name="Chittaranjan Hens" userId="6fc03958433e8a43" providerId="LiveId" clId="{361AAD38-EB23-4B3F-8CB0-A8A323FC121E}" dt="2023-11-06T07:28:37.706" v="22"/>
          <ac:spMkLst>
            <pc:docMk/>
            <pc:sldMk cId="175825261" sldId="285"/>
            <ac:spMk id="2" creationId="{01B13357-232B-28A3-4EBE-4A3011D8A8E9}"/>
          </ac:spMkLst>
        </pc:spChg>
        <pc:spChg chg="add del mod">
          <ac:chgData name="Chittaranjan Hens" userId="6fc03958433e8a43" providerId="LiveId" clId="{361AAD38-EB23-4B3F-8CB0-A8A323FC121E}" dt="2023-11-06T07:35:11.884" v="117" actId="478"/>
          <ac:spMkLst>
            <pc:docMk/>
            <pc:sldMk cId="175825261" sldId="285"/>
            <ac:spMk id="5" creationId="{081415DB-A1E4-E316-156D-8DA2422C7E79}"/>
          </ac:spMkLst>
        </pc:spChg>
        <pc:spChg chg="add del mod">
          <ac:chgData name="Chittaranjan Hens" userId="6fc03958433e8a43" providerId="LiveId" clId="{361AAD38-EB23-4B3F-8CB0-A8A323FC121E}" dt="2023-11-06T07:35:21.606" v="120" actId="478"/>
          <ac:spMkLst>
            <pc:docMk/>
            <pc:sldMk cId="175825261" sldId="285"/>
            <ac:spMk id="6" creationId="{841C8965-5E5F-548F-39D1-942FC987BBF2}"/>
          </ac:spMkLst>
        </pc:spChg>
        <pc:spChg chg="mod">
          <ac:chgData name="Chittaranjan Hens" userId="6fc03958433e8a43" providerId="LiveId" clId="{361AAD38-EB23-4B3F-8CB0-A8A323FC121E}" dt="2024-03-27T04:28:44.273" v="6530" actId="313"/>
          <ac:spMkLst>
            <pc:docMk/>
            <pc:sldMk cId="175825261" sldId="285"/>
            <ac:spMk id="7" creationId="{5E31AD4E-7C0F-F1AB-9570-2B60E9D3AA00}"/>
          </ac:spMkLst>
        </pc:spChg>
        <pc:spChg chg="add mod">
          <ac:chgData name="Chittaranjan Hens" userId="6fc03958433e8a43" providerId="LiveId" clId="{361AAD38-EB23-4B3F-8CB0-A8A323FC121E}" dt="2023-11-06T07:35:19.687" v="119"/>
          <ac:spMkLst>
            <pc:docMk/>
            <pc:sldMk cId="175825261" sldId="285"/>
            <ac:spMk id="8" creationId="{55F8E392-351B-6B5A-B1C7-75B028CEAD9A}"/>
          </ac:spMkLst>
        </pc:spChg>
        <pc:spChg chg="del">
          <ac:chgData name="Chittaranjan Hens" userId="6fc03958433e8a43" providerId="LiveId" clId="{361AAD38-EB23-4B3F-8CB0-A8A323FC121E}" dt="2023-11-06T07:28:36.902" v="21" actId="478"/>
          <ac:spMkLst>
            <pc:docMk/>
            <pc:sldMk cId="175825261" sldId="285"/>
            <ac:spMk id="9" creationId="{01592CF2-154C-41EF-9AC0-08A43FCAC4EC}"/>
          </ac:spMkLst>
        </pc:spChg>
      </pc:sldChg>
      <pc:sldChg chg="modSp add mod ord">
        <pc:chgData name="Chittaranjan Hens" userId="6fc03958433e8a43" providerId="LiveId" clId="{361AAD38-EB23-4B3F-8CB0-A8A323FC121E}" dt="2024-03-27T04:05:43.746" v="6465" actId="207"/>
        <pc:sldMkLst>
          <pc:docMk/>
          <pc:sldMk cId="2233471714" sldId="286"/>
        </pc:sldMkLst>
        <pc:spChg chg="mod">
          <ac:chgData name="Chittaranjan Hens" userId="6fc03958433e8a43" providerId="LiveId" clId="{361AAD38-EB23-4B3F-8CB0-A8A323FC121E}" dt="2024-03-27T04:05:43.746" v="6465" actId="207"/>
          <ac:spMkLst>
            <pc:docMk/>
            <pc:sldMk cId="2233471714" sldId="286"/>
            <ac:spMk id="7" creationId="{5E31AD4E-7C0F-F1AB-9570-2B60E9D3AA00}"/>
          </ac:spMkLst>
        </pc:spChg>
      </pc:sldChg>
      <pc:sldChg chg="addSp modSp add mod">
        <pc:chgData name="Chittaranjan Hens" userId="6fc03958433e8a43" providerId="LiveId" clId="{361AAD38-EB23-4B3F-8CB0-A8A323FC121E}" dt="2024-03-27T04:04:45.723" v="6456" actId="123"/>
        <pc:sldMkLst>
          <pc:docMk/>
          <pc:sldMk cId="3174690597" sldId="287"/>
        </pc:sldMkLst>
        <pc:spChg chg="add mod">
          <ac:chgData name="Chittaranjan Hens" userId="6fc03958433e8a43" providerId="LiveId" clId="{361AAD38-EB23-4B3F-8CB0-A8A323FC121E}" dt="2023-11-06T07:35:05.798" v="116" actId="1076"/>
          <ac:spMkLst>
            <pc:docMk/>
            <pc:sldMk cId="3174690597" sldId="287"/>
            <ac:spMk id="2" creationId="{F1AA1288-9B3B-E0A2-B76F-01A27AF46959}"/>
          </ac:spMkLst>
        </pc:spChg>
        <pc:spChg chg="mod">
          <ac:chgData name="Chittaranjan Hens" userId="6fc03958433e8a43" providerId="LiveId" clId="{361AAD38-EB23-4B3F-8CB0-A8A323FC121E}" dt="2024-03-27T04:04:45.723" v="6456" actId="123"/>
          <ac:spMkLst>
            <pc:docMk/>
            <pc:sldMk cId="3174690597" sldId="287"/>
            <ac:spMk id="7" creationId="{5E31AD4E-7C0F-F1AB-9570-2B60E9D3AA00}"/>
          </ac:spMkLst>
        </pc:spChg>
      </pc:sldChg>
      <pc:sldChg chg="modSp add mod">
        <pc:chgData name="Chittaranjan Hens" userId="6fc03958433e8a43" providerId="LiveId" clId="{361AAD38-EB23-4B3F-8CB0-A8A323FC121E}" dt="2024-03-27T04:28:47.486" v="6531" actId="313"/>
        <pc:sldMkLst>
          <pc:docMk/>
          <pc:sldMk cId="2887129484" sldId="288"/>
        </pc:sldMkLst>
        <pc:spChg chg="mod">
          <ac:chgData name="Chittaranjan Hens" userId="6fc03958433e8a43" providerId="LiveId" clId="{361AAD38-EB23-4B3F-8CB0-A8A323FC121E}" dt="2024-03-27T04:28:47.486" v="6531" actId="313"/>
          <ac:spMkLst>
            <pc:docMk/>
            <pc:sldMk cId="2887129484" sldId="288"/>
            <ac:spMk id="7" creationId="{5E31AD4E-7C0F-F1AB-9570-2B60E9D3AA00}"/>
          </ac:spMkLst>
        </pc:spChg>
      </pc:sldChg>
      <pc:sldChg chg="delSp add del mod">
        <pc:chgData name="Chittaranjan Hens" userId="6fc03958433e8a43" providerId="LiveId" clId="{361AAD38-EB23-4B3F-8CB0-A8A323FC121E}" dt="2023-11-06T09:08:30.672" v="1140" actId="47"/>
        <pc:sldMkLst>
          <pc:docMk/>
          <pc:sldMk cId="1209398023" sldId="289"/>
        </pc:sldMkLst>
        <pc:spChg chg="del">
          <ac:chgData name="Chittaranjan Hens" userId="6fc03958433e8a43" providerId="LiveId" clId="{361AAD38-EB23-4B3F-8CB0-A8A323FC121E}" dt="2023-11-06T09:07:37.980" v="1139" actId="478"/>
          <ac:spMkLst>
            <pc:docMk/>
            <pc:sldMk cId="1209398023" sldId="289"/>
            <ac:spMk id="7" creationId="{5E31AD4E-7C0F-F1AB-9570-2B60E9D3AA00}"/>
          </ac:spMkLst>
        </pc:spChg>
      </pc:sldChg>
      <pc:sldChg chg="addSp delSp modSp add mod modAnim">
        <pc:chgData name="Chittaranjan Hens" userId="6fc03958433e8a43" providerId="LiveId" clId="{361AAD38-EB23-4B3F-8CB0-A8A323FC121E}" dt="2024-03-27T04:29:03.055" v="6533" actId="14100"/>
        <pc:sldMkLst>
          <pc:docMk/>
          <pc:sldMk cId="809220840" sldId="290"/>
        </pc:sldMkLst>
        <pc:spChg chg="mod">
          <ac:chgData name="Chittaranjan Hens" userId="6fc03958433e8a43" providerId="LiveId" clId="{361AAD38-EB23-4B3F-8CB0-A8A323FC121E}" dt="2023-11-06T07:33:50.936" v="97" actId="1076"/>
          <ac:spMkLst>
            <pc:docMk/>
            <pc:sldMk cId="809220840" sldId="290"/>
            <ac:spMk id="2" creationId="{01B13357-232B-28A3-4EBE-4A3011D8A8E9}"/>
          </ac:spMkLst>
        </pc:spChg>
        <pc:spChg chg="mod">
          <ac:chgData name="Chittaranjan Hens" userId="6fc03958433e8a43" providerId="LiveId" clId="{361AAD38-EB23-4B3F-8CB0-A8A323FC121E}" dt="2024-03-27T04:29:03.055" v="6533" actId="14100"/>
          <ac:spMkLst>
            <pc:docMk/>
            <pc:sldMk cId="809220840" sldId="290"/>
            <ac:spMk id="7" creationId="{5E31AD4E-7C0F-F1AB-9570-2B60E9D3AA00}"/>
          </ac:spMkLst>
        </pc:spChg>
        <pc:spChg chg="add mod">
          <ac:chgData name="Chittaranjan Hens" userId="6fc03958433e8a43" providerId="LiveId" clId="{361AAD38-EB23-4B3F-8CB0-A8A323FC121E}" dt="2024-03-27T04:09:04.196" v="6479" actId="403"/>
          <ac:spMkLst>
            <pc:docMk/>
            <pc:sldMk cId="809220840" sldId="290"/>
            <ac:spMk id="9" creationId="{5F63C14E-E330-270E-7DB5-60336AD2C9F1}"/>
          </ac:spMkLst>
        </pc:spChg>
        <pc:spChg chg="add mod">
          <ac:chgData name="Chittaranjan Hens" userId="6fc03958433e8a43" providerId="LiveId" clId="{361AAD38-EB23-4B3F-8CB0-A8A323FC121E}" dt="2023-11-06T07:49:38.359" v="421" actId="1076"/>
          <ac:spMkLst>
            <pc:docMk/>
            <pc:sldMk cId="809220840" sldId="290"/>
            <ac:spMk id="10" creationId="{8F5B17D7-01EB-09EC-F924-2A4599B95285}"/>
          </ac:spMkLst>
        </pc:spChg>
        <pc:spChg chg="add mod">
          <ac:chgData name="Chittaranjan Hens" userId="6fc03958433e8a43" providerId="LiveId" clId="{361AAD38-EB23-4B3F-8CB0-A8A323FC121E}" dt="2023-11-06T07:54:17.013" v="770" actId="14100"/>
          <ac:spMkLst>
            <pc:docMk/>
            <pc:sldMk cId="809220840" sldId="290"/>
            <ac:spMk id="12" creationId="{084D7832-8771-B34A-CD8E-3BE9FB516B66}"/>
          </ac:spMkLst>
        </pc:spChg>
        <pc:picChg chg="add mod">
          <ac:chgData name="Chittaranjan Hens" userId="6fc03958433e8a43" providerId="LiveId" clId="{361AAD38-EB23-4B3F-8CB0-A8A323FC121E}" dt="2023-11-06T07:34:10.758" v="101" actId="1076"/>
          <ac:picMkLst>
            <pc:docMk/>
            <pc:sldMk cId="809220840" sldId="290"/>
            <ac:picMk id="5" creationId="{66B23173-2728-CD2C-0047-53CF0579FF8A}"/>
          </ac:picMkLst>
        </pc:picChg>
        <pc:picChg chg="add del mod">
          <ac:chgData name="Chittaranjan Hens" userId="6fc03958433e8a43" providerId="LiveId" clId="{361AAD38-EB23-4B3F-8CB0-A8A323FC121E}" dt="2023-11-06T07:49:18.127" v="415" actId="478"/>
          <ac:picMkLst>
            <pc:docMk/>
            <pc:sldMk cId="809220840" sldId="290"/>
            <ac:picMk id="8" creationId="{EDBFCBCB-5F25-B322-4264-D096E20601C6}"/>
          </ac:picMkLst>
        </pc:picChg>
      </pc:sldChg>
      <pc:sldChg chg="addSp delSp modSp add mod modAnim">
        <pc:chgData name="Chittaranjan Hens" userId="6fc03958433e8a43" providerId="LiveId" clId="{361AAD38-EB23-4B3F-8CB0-A8A323FC121E}" dt="2024-03-29T07:09:26.947" v="6584" actId="478"/>
        <pc:sldMkLst>
          <pc:docMk/>
          <pc:sldMk cId="2120083628" sldId="291"/>
        </pc:sldMkLst>
        <pc:spChg chg="add del mod">
          <ac:chgData name="Chittaranjan Hens" userId="6fc03958433e8a43" providerId="LiveId" clId="{361AAD38-EB23-4B3F-8CB0-A8A323FC121E}" dt="2024-03-29T07:09:26.947" v="6584" actId="478"/>
          <ac:spMkLst>
            <pc:docMk/>
            <pc:sldMk cId="2120083628" sldId="291"/>
            <ac:spMk id="3" creationId="{FED3D6CA-6D43-596C-8EAD-0ED5F0F7293B}"/>
          </ac:spMkLst>
        </pc:spChg>
        <pc:spChg chg="mod">
          <ac:chgData name="Chittaranjan Hens" userId="6fc03958433e8a43" providerId="LiveId" clId="{361AAD38-EB23-4B3F-8CB0-A8A323FC121E}" dt="2024-03-27T04:29:08.387" v="6534" actId="14100"/>
          <ac:spMkLst>
            <pc:docMk/>
            <pc:sldMk cId="2120083628" sldId="291"/>
            <ac:spMk id="7" creationId="{5E31AD4E-7C0F-F1AB-9570-2B60E9D3AA00}"/>
          </ac:spMkLst>
        </pc:spChg>
        <pc:spChg chg="add del mod">
          <ac:chgData name="Chittaranjan Hens" userId="6fc03958433e8a43" providerId="LiveId" clId="{361AAD38-EB23-4B3F-8CB0-A8A323FC121E}" dt="2023-11-06T08:00:12.470" v="938" actId="478"/>
          <ac:spMkLst>
            <pc:docMk/>
            <pc:sldMk cId="2120083628" sldId="291"/>
            <ac:spMk id="8" creationId="{6B233816-3B59-3815-4C61-7B76382D133A}"/>
          </ac:spMkLst>
        </pc:spChg>
        <pc:spChg chg="mod">
          <ac:chgData name="Chittaranjan Hens" userId="6fc03958433e8a43" providerId="LiveId" clId="{361AAD38-EB23-4B3F-8CB0-A8A323FC121E}" dt="2023-11-06T07:59:27.034" v="931" actId="20577"/>
          <ac:spMkLst>
            <pc:docMk/>
            <pc:sldMk cId="2120083628" sldId="291"/>
            <ac:spMk id="9" creationId="{5F63C14E-E330-270E-7DB5-60336AD2C9F1}"/>
          </ac:spMkLst>
        </pc:spChg>
        <pc:spChg chg="add del mod">
          <ac:chgData name="Chittaranjan Hens" userId="6fc03958433e8a43" providerId="LiveId" clId="{361AAD38-EB23-4B3F-8CB0-A8A323FC121E}" dt="2023-11-06T08:00:12.470" v="938" actId="478"/>
          <ac:spMkLst>
            <pc:docMk/>
            <pc:sldMk cId="2120083628" sldId="291"/>
            <ac:spMk id="13" creationId="{BB84F847-C123-7FDF-8E6E-2B51627B1417}"/>
          </ac:spMkLst>
        </pc:spChg>
        <pc:picChg chg="del">
          <ac:chgData name="Chittaranjan Hens" userId="6fc03958433e8a43" providerId="LiveId" clId="{361AAD38-EB23-4B3F-8CB0-A8A323FC121E}" dt="2023-11-06T07:49:44.376" v="423" actId="478"/>
          <ac:picMkLst>
            <pc:docMk/>
            <pc:sldMk cId="2120083628" sldId="291"/>
            <ac:picMk id="5" creationId="{66B23173-2728-CD2C-0047-53CF0579FF8A}"/>
          </ac:picMkLst>
        </pc:picChg>
        <pc:picChg chg="add del mod">
          <ac:chgData name="Chittaranjan Hens" userId="6fc03958433e8a43" providerId="LiveId" clId="{361AAD38-EB23-4B3F-8CB0-A8A323FC121E}" dt="2023-11-06T07:53:44.201" v="760" actId="478"/>
          <ac:picMkLst>
            <pc:docMk/>
            <pc:sldMk cId="2120083628" sldId="291"/>
            <ac:picMk id="6" creationId="{3B4DC65F-E591-3A6B-16D3-1DFF15209AED}"/>
          </ac:picMkLst>
        </pc:picChg>
        <pc:picChg chg="add del mod">
          <ac:chgData name="Chittaranjan Hens" userId="6fc03958433e8a43" providerId="LiveId" clId="{361AAD38-EB23-4B3F-8CB0-A8A323FC121E}" dt="2023-11-06T07:59:48.655" v="934" actId="478"/>
          <ac:picMkLst>
            <pc:docMk/>
            <pc:sldMk cId="2120083628" sldId="291"/>
            <ac:picMk id="12" creationId="{9E73B940-2AD0-6B06-2251-13997F99FAFD}"/>
          </ac:picMkLst>
        </pc:picChg>
      </pc:sldChg>
      <pc:sldChg chg="addSp delSp modSp add mod">
        <pc:chgData name="Chittaranjan Hens" userId="6fc03958433e8a43" providerId="LiveId" clId="{361AAD38-EB23-4B3F-8CB0-A8A323FC121E}" dt="2024-03-27T04:36:04.591" v="6548" actId="1076"/>
        <pc:sldMkLst>
          <pc:docMk/>
          <pc:sldMk cId="4057565709" sldId="292"/>
        </pc:sldMkLst>
        <pc:spChg chg="add mod">
          <ac:chgData name="Chittaranjan Hens" userId="6fc03958433e8a43" providerId="LiveId" clId="{361AAD38-EB23-4B3F-8CB0-A8A323FC121E}" dt="2024-03-27T04:18:44.955" v="6508"/>
          <ac:spMkLst>
            <pc:docMk/>
            <pc:sldMk cId="4057565709" sldId="292"/>
            <ac:spMk id="3" creationId="{D747E62F-BD1F-F30A-CED1-6563DE1BC2AE}"/>
          </ac:spMkLst>
        </pc:spChg>
        <pc:spChg chg="add mod">
          <ac:chgData name="Chittaranjan Hens" userId="6fc03958433e8a43" providerId="LiveId" clId="{361AAD38-EB23-4B3F-8CB0-A8A323FC121E}" dt="2024-03-27T04:30:09.627" v="6541" actId="1076"/>
          <ac:spMkLst>
            <pc:docMk/>
            <pc:sldMk cId="4057565709" sldId="292"/>
            <ac:spMk id="5" creationId="{FF56A154-B391-DBE2-4254-7FD79886C9D7}"/>
          </ac:spMkLst>
        </pc:spChg>
        <pc:spChg chg="del">
          <ac:chgData name="Chittaranjan Hens" userId="6fc03958433e8a43" providerId="LiveId" clId="{361AAD38-EB23-4B3F-8CB0-A8A323FC121E}" dt="2024-03-27T04:18:43.372" v="6507" actId="478"/>
          <ac:spMkLst>
            <pc:docMk/>
            <pc:sldMk cId="4057565709" sldId="292"/>
            <ac:spMk id="7" creationId="{5E31AD4E-7C0F-F1AB-9570-2B60E9D3AA00}"/>
          </ac:spMkLst>
        </pc:spChg>
        <pc:spChg chg="mod">
          <ac:chgData name="Chittaranjan Hens" userId="6fc03958433e8a43" providerId="LiveId" clId="{361AAD38-EB23-4B3F-8CB0-A8A323FC121E}" dt="2024-03-27T04:20:10.223" v="6514" actId="207"/>
          <ac:spMkLst>
            <pc:docMk/>
            <pc:sldMk cId="4057565709" sldId="292"/>
            <ac:spMk id="8" creationId="{6B233816-3B59-3815-4C61-7B76382D133A}"/>
          </ac:spMkLst>
        </pc:spChg>
        <pc:spChg chg="del">
          <ac:chgData name="Chittaranjan Hens" userId="6fc03958433e8a43" providerId="LiveId" clId="{361AAD38-EB23-4B3F-8CB0-A8A323FC121E}" dt="2024-03-27T04:18:43.372" v="6507" actId="478"/>
          <ac:spMkLst>
            <pc:docMk/>
            <pc:sldMk cId="4057565709" sldId="292"/>
            <ac:spMk id="9" creationId="{5F63C14E-E330-270E-7DB5-60336AD2C9F1}"/>
          </ac:spMkLst>
        </pc:spChg>
        <pc:spChg chg="mod">
          <ac:chgData name="Chittaranjan Hens" userId="6fc03958433e8a43" providerId="LiveId" clId="{361AAD38-EB23-4B3F-8CB0-A8A323FC121E}" dt="2024-03-27T04:36:04.591" v="6548" actId="1076"/>
          <ac:spMkLst>
            <pc:docMk/>
            <pc:sldMk cId="4057565709" sldId="292"/>
            <ac:spMk id="13" creationId="{BB84F847-C123-7FDF-8E6E-2B51627B1417}"/>
          </ac:spMkLst>
        </pc:spChg>
      </pc:sldChg>
      <pc:sldChg chg="addSp delSp modSp add mod">
        <pc:chgData name="Chittaranjan Hens" userId="6fc03958433e8a43" providerId="LiveId" clId="{361AAD38-EB23-4B3F-8CB0-A8A323FC121E}" dt="2024-03-27T04:37:31.829" v="6563" actId="207"/>
        <pc:sldMkLst>
          <pc:docMk/>
          <pc:sldMk cId="1028564495" sldId="293"/>
        </pc:sldMkLst>
        <pc:spChg chg="add mod">
          <ac:chgData name="Chittaranjan Hens" userId="6fc03958433e8a43" providerId="LiveId" clId="{361AAD38-EB23-4B3F-8CB0-A8A323FC121E}" dt="2024-03-27T04:37:31.829" v="6563" actId="207"/>
          <ac:spMkLst>
            <pc:docMk/>
            <pc:sldMk cId="1028564495" sldId="293"/>
            <ac:spMk id="3" creationId="{ACF0BC98-EC8B-2757-0395-EB1B9F060604}"/>
          </ac:spMkLst>
        </pc:spChg>
        <pc:spChg chg="del">
          <ac:chgData name="Chittaranjan Hens" userId="6fc03958433e8a43" providerId="LiveId" clId="{361AAD38-EB23-4B3F-8CB0-A8A323FC121E}" dt="2023-11-11T09:22:12.680" v="2233" actId="478"/>
          <ac:spMkLst>
            <pc:docMk/>
            <pc:sldMk cId="1028564495" sldId="293"/>
            <ac:spMk id="4" creationId="{F8952D5D-1002-1F5B-0E31-49A961A35E92}"/>
          </ac:spMkLst>
        </pc:spChg>
        <pc:spChg chg="add del mod">
          <ac:chgData name="Chittaranjan Hens" userId="6fc03958433e8a43" providerId="LiveId" clId="{361AAD38-EB23-4B3F-8CB0-A8A323FC121E}" dt="2023-11-11T10:51:07.646" v="2250" actId="478"/>
          <ac:spMkLst>
            <pc:docMk/>
            <pc:sldMk cId="1028564495" sldId="293"/>
            <ac:spMk id="5" creationId="{76D5773D-3621-7E9F-3991-475CA5E278E2}"/>
          </ac:spMkLst>
        </pc:spChg>
        <pc:spChg chg="del">
          <ac:chgData name="Chittaranjan Hens" userId="6fc03958433e8a43" providerId="LiveId" clId="{361AAD38-EB23-4B3F-8CB0-A8A323FC121E}" dt="2023-11-06T08:00:41.273" v="940" actId="478"/>
          <ac:spMkLst>
            <pc:docMk/>
            <pc:sldMk cId="1028564495" sldId="293"/>
            <ac:spMk id="7" creationId="{5E31AD4E-7C0F-F1AB-9570-2B60E9D3AA00}"/>
          </ac:spMkLst>
        </pc:spChg>
        <pc:spChg chg="mod">
          <ac:chgData name="Chittaranjan Hens" userId="6fc03958433e8a43" providerId="LiveId" clId="{361AAD38-EB23-4B3F-8CB0-A8A323FC121E}" dt="2023-11-06T08:00:47.055" v="941" actId="1076"/>
          <ac:spMkLst>
            <pc:docMk/>
            <pc:sldMk cId="1028564495" sldId="293"/>
            <ac:spMk id="8" creationId="{6B233816-3B59-3815-4C61-7B76382D133A}"/>
          </ac:spMkLst>
        </pc:spChg>
        <pc:spChg chg="del">
          <ac:chgData name="Chittaranjan Hens" userId="6fc03958433e8a43" providerId="LiveId" clId="{361AAD38-EB23-4B3F-8CB0-A8A323FC121E}" dt="2023-11-06T08:00:41.273" v="940" actId="478"/>
          <ac:spMkLst>
            <pc:docMk/>
            <pc:sldMk cId="1028564495" sldId="293"/>
            <ac:spMk id="9" creationId="{5F63C14E-E330-270E-7DB5-60336AD2C9F1}"/>
          </ac:spMkLst>
        </pc:spChg>
        <pc:spChg chg="mod">
          <ac:chgData name="Chittaranjan Hens" userId="6fc03958433e8a43" providerId="LiveId" clId="{361AAD38-EB23-4B3F-8CB0-A8A323FC121E}" dt="2024-03-27T04:35:36.683" v="6545" actId="1076"/>
          <ac:spMkLst>
            <pc:docMk/>
            <pc:sldMk cId="1028564495" sldId="293"/>
            <ac:spMk id="13" creationId="{BB84F847-C123-7FDF-8E6E-2B51627B1417}"/>
          </ac:spMkLst>
        </pc:spChg>
        <pc:spChg chg="add del mod">
          <ac:chgData name="Chittaranjan Hens" userId="6fc03958433e8a43" providerId="LiveId" clId="{361AAD38-EB23-4B3F-8CB0-A8A323FC121E}" dt="2023-11-11T10:51:07.646" v="2250" actId="478"/>
          <ac:spMkLst>
            <pc:docMk/>
            <pc:sldMk cId="1028564495" sldId="293"/>
            <ac:spMk id="14" creationId="{5EF07E08-66D4-A772-0E10-653393C55D0D}"/>
          </ac:spMkLst>
        </pc:spChg>
        <pc:spChg chg="add mod">
          <ac:chgData name="Chittaranjan Hens" userId="6fc03958433e8a43" providerId="LiveId" clId="{361AAD38-EB23-4B3F-8CB0-A8A323FC121E}" dt="2024-03-27T04:35:43.510" v="6546" actId="403"/>
          <ac:spMkLst>
            <pc:docMk/>
            <pc:sldMk cId="1028564495" sldId="293"/>
            <ac:spMk id="16" creationId="{80A4B917-04E6-33B0-E034-A86A4B32DE33}"/>
          </ac:spMkLst>
        </pc:spChg>
        <pc:spChg chg="add del mod">
          <ac:chgData name="Chittaranjan Hens" userId="6fc03958433e8a43" providerId="LiveId" clId="{361AAD38-EB23-4B3F-8CB0-A8A323FC121E}" dt="2023-11-11T09:22:11.405" v="2232" actId="478"/>
          <ac:spMkLst>
            <pc:docMk/>
            <pc:sldMk cId="1028564495" sldId="293"/>
            <ac:spMk id="18" creationId="{76511B4D-02D2-CBDB-65D1-A2D2C859982F}"/>
          </ac:spMkLst>
        </pc:spChg>
        <pc:picChg chg="add del mod">
          <ac:chgData name="Chittaranjan Hens" userId="6fc03958433e8a43" providerId="LiveId" clId="{361AAD38-EB23-4B3F-8CB0-A8A323FC121E}" dt="2023-11-06T08:03:01.608" v="985" actId="478"/>
          <ac:picMkLst>
            <pc:docMk/>
            <pc:sldMk cId="1028564495" sldId="293"/>
            <ac:picMk id="5" creationId="{2E156DA9-4283-4ED4-4F10-22E7A178CBF5}"/>
          </ac:picMkLst>
        </pc:picChg>
        <pc:picChg chg="add del mod">
          <ac:chgData name="Chittaranjan Hens" userId="6fc03958433e8a43" providerId="LiveId" clId="{361AAD38-EB23-4B3F-8CB0-A8A323FC121E}" dt="2023-11-06T08:04:04.409" v="1049" actId="478"/>
          <ac:picMkLst>
            <pc:docMk/>
            <pc:sldMk cId="1028564495" sldId="293"/>
            <ac:picMk id="11" creationId="{C5784851-C904-23C3-870A-818B1B2FF6A2}"/>
          </ac:picMkLst>
        </pc:picChg>
      </pc:sldChg>
      <pc:sldChg chg="add del">
        <pc:chgData name="Chittaranjan Hens" userId="6fc03958433e8a43" providerId="LiveId" clId="{361AAD38-EB23-4B3F-8CB0-A8A323FC121E}" dt="2023-11-06T11:02:26.084" v="2209" actId="47"/>
        <pc:sldMkLst>
          <pc:docMk/>
          <pc:sldMk cId="3479372884" sldId="294"/>
        </pc:sldMkLst>
      </pc:sldChg>
      <pc:sldChg chg="modSp add mod">
        <pc:chgData name="Chittaranjan Hens" userId="6fc03958433e8a43" providerId="LiveId" clId="{361AAD38-EB23-4B3F-8CB0-A8A323FC121E}" dt="2024-03-27T04:06:19.037" v="6469" actId="207"/>
        <pc:sldMkLst>
          <pc:docMk/>
          <pc:sldMk cId="4159623134" sldId="295"/>
        </pc:sldMkLst>
        <pc:spChg chg="mod">
          <ac:chgData name="Chittaranjan Hens" userId="6fc03958433e8a43" providerId="LiveId" clId="{361AAD38-EB23-4B3F-8CB0-A8A323FC121E}" dt="2024-03-27T04:06:19.037" v="6469" actId="207"/>
          <ac:spMkLst>
            <pc:docMk/>
            <pc:sldMk cId="4159623134" sldId="295"/>
            <ac:spMk id="7" creationId="{5E31AD4E-7C0F-F1AB-9570-2B60E9D3AA00}"/>
          </ac:spMkLst>
        </pc:spChg>
      </pc:sldChg>
      <pc:sldChg chg="modSp add mod">
        <pc:chgData name="Chittaranjan Hens" userId="6fc03958433e8a43" providerId="LiveId" clId="{361AAD38-EB23-4B3F-8CB0-A8A323FC121E}" dt="2024-03-27T04:04:58.119" v="6459" actId="123"/>
        <pc:sldMkLst>
          <pc:docMk/>
          <pc:sldMk cId="348397863" sldId="296"/>
        </pc:sldMkLst>
        <pc:spChg chg="mod">
          <ac:chgData name="Chittaranjan Hens" userId="6fc03958433e8a43" providerId="LiveId" clId="{361AAD38-EB23-4B3F-8CB0-A8A323FC121E}" dt="2024-03-27T04:04:58.119" v="6459" actId="123"/>
          <ac:spMkLst>
            <pc:docMk/>
            <pc:sldMk cId="348397863" sldId="296"/>
            <ac:spMk id="7" creationId="{5E31AD4E-7C0F-F1AB-9570-2B60E9D3AA00}"/>
          </ac:spMkLst>
        </pc:spChg>
        <pc:spChg chg="mod">
          <ac:chgData name="Chittaranjan Hens" userId="6fc03958433e8a43" providerId="LiveId" clId="{361AAD38-EB23-4B3F-8CB0-A8A323FC121E}" dt="2023-11-06T09:25:29.906" v="1555" actId="1076"/>
          <ac:spMkLst>
            <pc:docMk/>
            <pc:sldMk cId="348397863" sldId="296"/>
            <ac:spMk id="9" creationId="{01592CF2-154C-41EF-9AC0-08A43FCAC4EC}"/>
          </ac:spMkLst>
        </pc:spChg>
      </pc:sldChg>
      <pc:sldChg chg="add del">
        <pc:chgData name="Chittaranjan Hens" userId="6fc03958433e8a43" providerId="LiveId" clId="{361AAD38-EB23-4B3F-8CB0-A8A323FC121E}" dt="2023-11-06T09:24:57.349" v="1539" actId="47"/>
        <pc:sldMkLst>
          <pc:docMk/>
          <pc:sldMk cId="3082762345" sldId="297"/>
        </pc:sldMkLst>
      </pc:sldChg>
      <pc:sldChg chg="modSp add del mod">
        <pc:chgData name="Chittaranjan Hens" userId="6fc03958433e8a43" providerId="LiveId" clId="{361AAD38-EB23-4B3F-8CB0-A8A323FC121E}" dt="2023-11-06T09:24:56.438" v="1538" actId="47"/>
        <pc:sldMkLst>
          <pc:docMk/>
          <pc:sldMk cId="2292510653" sldId="298"/>
        </pc:sldMkLst>
        <pc:spChg chg="mod">
          <ac:chgData name="Chittaranjan Hens" userId="6fc03958433e8a43" providerId="LiveId" clId="{361AAD38-EB23-4B3F-8CB0-A8A323FC121E}" dt="2023-11-06T09:21:58.559" v="1480" actId="21"/>
          <ac:spMkLst>
            <pc:docMk/>
            <pc:sldMk cId="2292510653" sldId="298"/>
            <ac:spMk id="11" creationId="{9929018B-BB23-4B6B-C70F-05657FF41520}"/>
          </ac:spMkLst>
        </pc:spChg>
      </pc:sldChg>
      <pc:sldChg chg="modSp add del mod">
        <pc:chgData name="Chittaranjan Hens" userId="6fc03958433e8a43" providerId="LiveId" clId="{361AAD38-EB23-4B3F-8CB0-A8A323FC121E}" dt="2023-11-06T09:21:38.951" v="1478" actId="47"/>
        <pc:sldMkLst>
          <pc:docMk/>
          <pc:sldMk cId="2199087091" sldId="299"/>
        </pc:sldMkLst>
        <pc:spChg chg="mod">
          <ac:chgData name="Chittaranjan Hens" userId="6fc03958433e8a43" providerId="LiveId" clId="{361AAD38-EB23-4B3F-8CB0-A8A323FC121E}" dt="2023-11-06T09:19:35.985" v="1402" actId="1076"/>
          <ac:spMkLst>
            <pc:docMk/>
            <pc:sldMk cId="2199087091" sldId="299"/>
            <ac:spMk id="11" creationId="{9929018B-BB23-4B6B-C70F-05657FF41520}"/>
          </ac:spMkLst>
        </pc:spChg>
      </pc:sldChg>
      <pc:sldChg chg="addSp delSp modSp add mod">
        <pc:chgData name="Chittaranjan Hens" userId="6fc03958433e8a43" providerId="LiveId" clId="{361AAD38-EB23-4B3F-8CB0-A8A323FC121E}" dt="2023-11-28T07:16:15.525" v="6330" actId="1076"/>
        <pc:sldMkLst>
          <pc:docMk/>
          <pc:sldMk cId="151200138" sldId="300"/>
        </pc:sldMkLst>
        <pc:spChg chg="mod">
          <ac:chgData name="Chittaranjan Hens" userId="6fc03958433e8a43" providerId="LiveId" clId="{361AAD38-EB23-4B3F-8CB0-A8A323FC121E}" dt="2023-11-28T07:16:15.525" v="6330" actId="1076"/>
          <ac:spMkLst>
            <pc:docMk/>
            <pc:sldMk cId="151200138" sldId="300"/>
            <ac:spMk id="4" creationId="{F8952D5D-1002-1F5B-0E31-49A961A35E92}"/>
          </ac:spMkLst>
        </pc:spChg>
        <pc:spChg chg="del">
          <ac:chgData name="Chittaranjan Hens" userId="6fc03958433e8a43" providerId="LiveId" clId="{361AAD38-EB23-4B3F-8CB0-A8A323FC121E}" dt="2023-11-28T07:00:50.446" v="6281" actId="478"/>
          <ac:spMkLst>
            <pc:docMk/>
            <pc:sldMk cId="151200138" sldId="300"/>
            <ac:spMk id="5" creationId="{597A7122-C76F-40E5-7403-2BFDAE8508CF}"/>
          </ac:spMkLst>
        </pc:spChg>
        <pc:spChg chg="add mod">
          <ac:chgData name="Chittaranjan Hens" userId="6fc03958433e8a43" providerId="LiveId" clId="{361AAD38-EB23-4B3F-8CB0-A8A323FC121E}" dt="2023-11-28T07:02:33.391" v="6301" actId="1076"/>
          <ac:spMkLst>
            <pc:docMk/>
            <pc:sldMk cId="151200138" sldId="300"/>
            <ac:spMk id="6" creationId="{09A954A5-B13C-6E4B-2A9B-86CB51DD3961}"/>
          </ac:spMkLst>
        </pc:spChg>
        <pc:spChg chg="add del">
          <ac:chgData name="Chittaranjan Hens" userId="6fc03958433e8a43" providerId="LiveId" clId="{361AAD38-EB23-4B3F-8CB0-A8A323FC121E}" dt="2023-11-28T07:10:59.634" v="6303" actId="22"/>
          <ac:spMkLst>
            <pc:docMk/>
            <pc:sldMk cId="151200138" sldId="300"/>
            <ac:spMk id="8" creationId="{CBD876D0-D203-468C-9145-47E69DA64046}"/>
          </ac:spMkLst>
        </pc:spChg>
        <pc:spChg chg="del mod">
          <ac:chgData name="Chittaranjan Hens" userId="6fc03958433e8a43" providerId="LiveId" clId="{361AAD38-EB23-4B3F-8CB0-A8A323FC121E}" dt="2023-11-28T07:00:48.835" v="6280" actId="478"/>
          <ac:spMkLst>
            <pc:docMk/>
            <pc:sldMk cId="151200138" sldId="300"/>
            <ac:spMk id="11" creationId="{9929018B-BB23-4B6B-C70F-05657FF41520}"/>
          </ac:spMkLst>
        </pc:spChg>
        <pc:spChg chg="add mod">
          <ac:chgData name="Chittaranjan Hens" userId="6fc03958433e8a43" providerId="LiveId" clId="{361AAD38-EB23-4B3F-8CB0-A8A323FC121E}" dt="2023-11-28T07:16:13.563" v="6329" actId="1076"/>
          <ac:spMkLst>
            <pc:docMk/>
            <pc:sldMk cId="151200138" sldId="300"/>
            <ac:spMk id="12" creationId="{F2F06440-E201-17F1-9910-1278D8D81125}"/>
          </ac:spMkLst>
        </pc:spChg>
        <pc:picChg chg="add mod">
          <ac:chgData name="Chittaranjan Hens" userId="6fc03958433e8a43" providerId="LiveId" clId="{361AAD38-EB23-4B3F-8CB0-A8A323FC121E}" dt="2023-11-28T07:00:58.735" v="6284" actId="1076"/>
          <ac:picMkLst>
            <pc:docMk/>
            <pc:sldMk cId="151200138" sldId="300"/>
            <ac:picMk id="1026" creationId="{B0389581-5E8C-EC67-CC0C-07CBB06DCCB8}"/>
          </ac:picMkLst>
        </pc:picChg>
        <pc:picChg chg="del">
          <ac:chgData name="Chittaranjan Hens" userId="6fc03958433e8a43" providerId="LiveId" clId="{361AAD38-EB23-4B3F-8CB0-A8A323FC121E}" dt="2023-11-28T07:12:35.554" v="6319" actId="478"/>
          <ac:picMkLst>
            <pc:docMk/>
            <pc:sldMk cId="151200138" sldId="300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2:34.380" v="6318" actId="478"/>
          <ac:picMkLst>
            <pc:docMk/>
            <pc:sldMk cId="151200138" sldId="300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38.782" v="6321" actId="478"/>
          <ac:picMkLst>
            <pc:docMk/>
            <pc:sldMk cId="151200138" sldId="300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38.013" v="6320" actId="478"/>
          <ac:picMkLst>
            <pc:docMk/>
            <pc:sldMk cId="151200138" sldId="300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2:50.671" v="6323" actId="478"/>
          <ac:picMkLst>
            <pc:docMk/>
            <pc:sldMk cId="151200138" sldId="300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2:49.502" v="6322" actId="478"/>
          <ac:picMkLst>
            <pc:docMk/>
            <pc:sldMk cId="151200138" sldId="300"/>
            <ac:picMk id="1033" creationId="{DAED62D5-471C-81C1-93FE-17EC8E9AE8D3}"/>
          </ac:picMkLst>
        </pc:picChg>
      </pc:sldChg>
      <pc:sldChg chg="delSp modSp add mod modAnim">
        <pc:chgData name="Chittaranjan Hens" userId="6fc03958433e8a43" providerId="LiveId" clId="{361AAD38-EB23-4B3F-8CB0-A8A323FC121E}" dt="2024-03-27T04:23:28.596" v="6528" actId="6549"/>
        <pc:sldMkLst>
          <pc:docMk/>
          <pc:sldMk cId="2804625819" sldId="301"/>
        </pc:sldMkLst>
        <pc:spChg chg="mod">
          <ac:chgData name="Chittaranjan Hens" userId="6fc03958433e8a43" providerId="LiveId" clId="{361AAD38-EB23-4B3F-8CB0-A8A323FC121E}" dt="2024-03-27T04:20:59.853" v="6517" actId="1076"/>
          <ac:spMkLst>
            <pc:docMk/>
            <pc:sldMk cId="2804625819" sldId="301"/>
            <ac:spMk id="2" creationId="{C83DF7A9-FD0D-023A-4185-81A6E19B3659}"/>
          </ac:spMkLst>
        </pc:spChg>
        <pc:spChg chg="mod">
          <ac:chgData name="Chittaranjan Hens" userId="6fc03958433e8a43" providerId="LiveId" clId="{361AAD38-EB23-4B3F-8CB0-A8A323FC121E}" dt="2024-03-27T04:21:08.979" v="6518" actId="123"/>
          <ac:spMkLst>
            <pc:docMk/>
            <pc:sldMk cId="2804625819" sldId="301"/>
            <ac:spMk id="5" creationId="{597A7122-C76F-40E5-7403-2BFDAE8508CF}"/>
          </ac:spMkLst>
        </pc:spChg>
        <pc:spChg chg="mod">
          <ac:chgData name="Chittaranjan Hens" userId="6fc03958433e8a43" providerId="LiveId" clId="{361AAD38-EB23-4B3F-8CB0-A8A323FC121E}" dt="2024-03-27T04:23:28.596" v="6528" actId="6549"/>
          <ac:spMkLst>
            <pc:docMk/>
            <pc:sldMk cId="2804625819" sldId="301"/>
            <ac:spMk id="11" creationId="{9929018B-BB23-4B6B-C70F-05657FF41520}"/>
          </ac:spMkLst>
        </pc:spChg>
        <pc:picChg chg="del">
          <ac:chgData name="Chittaranjan Hens" userId="6fc03958433e8a43" providerId="LiveId" clId="{361AAD38-EB23-4B3F-8CB0-A8A323FC121E}" dt="2023-11-28T07:12:00.632" v="6310" actId="478"/>
          <ac:picMkLst>
            <pc:docMk/>
            <pc:sldMk cId="2804625819" sldId="301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1:59.247" v="6309" actId="478"/>
          <ac:picMkLst>
            <pc:docMk/>
            <pc:sldMk cId="2804625819" sldId="301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25.436" v="6315" actId="478"/>
          <ac:picMkLst>
            <pc:docMk/>
            <pc:sldMk cId="2804625819" sldId="301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24.629" v="6314" actId="478"/>
          <ac:picMkLst>
            <pc:docMk/>
            <pc:sldMk cId="2804625819" sldId="301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3:06.795" v="6327" actId="478"/>
          <ac:picMkLst>
            <pc:docMk/>
            <pc:sldMk cId="2804625819" sldId="301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3:05.461" v="6326" actId="478"/>
          <ac:picMkLst>
            <pc:docMk/>
            <pc:sldMk cId="2804625819" sldId="301"/>
            <ac:picMk id="1033" creationId="{DAED62D5-471C-81C1-93FE-17EC8E9AE8D3}"/>
          </ac:picMkLst>
        </pc:picChg>
      </pc:sldChg>
      <pc:sldChg chg="addSp delSp modSp add mod">
        <pc:chgData name="Chittaranjan Hens" userId="6fc03958433e8a43" providerId="LiveId" clId="{361AAD38-EB23-4B3F-8CB0-A8A323FC121E}" dt="2024-03-27T04:21:22.403" v="6521" actId="123"/>
        <pc:sldMkLst>
          <pc:docMk/>
          <pc:sldMk cId="3240917921" sldId="302"/>
        </pc:sldMkLst>
        <pc:spChg chg="mod">
          <ac:chgData name="Chittaranjan Hens" userId="6fc03958433e8a43" providerId="LiveId" clId="{361AAD38-EB23-4B3F-8CB0-A8A323FC121E}" dt="2023-11-06T09:22:41.615" v="1494" actId="1076"/>
          <ac:spMkLst>
            <pc:docMk/>
            <pc:sldMk cId="3240917921" sldId="302"/>
            <ac:spMk id="2" creationId="{C83DF7A9-FD0D-023A-4185-81A6E19B3659}"/>
          </ac:spMkLst>
        </pc:spChg>
        <pc:spChg chg="mod">
          <ac:chgData name="Chittaranjan Hens" userId="6fc03958433e8a43" providerId="LiveId" clId="{361AAD38-EB23-4B3F-8CB0-A8A323FC121E}" dt="2024-03-27T04:21:18.513" v="6520" actId="123"/>
          <ac:spMkLst>
            <pc:docMk/>
            <pc:sldMk cId="3240917921" sldId="302"/>
            <ac:spMk id="5" creationId="{597A7122-C76F-40E5-7403-2BFDAE8508CF}"/>
          </ac:spMkLst>
        </pc:spChg>
        <pc:spChg chg="add del">
          <ac:chgData name="Chittaranjan Hens" userId="6fc03958433e8a43" providerId="LiveId" clId="{361AAD38-EB23-4B3F-8CB0-A8A323FC121E}" dt="2023-11-06T09:22:14.112" v="1485" actId="22"/>
          <ac:spMkLst>
            <pc:docMk/>
            <pc:sldMk cId="3240917921" sldId="302"/>
            <ac:spMk id="6" creationId="{FE57BB50-0427-3B53-5D39-F0569770815F}"/>
          </ac:spMkLst>
        </pc:spChg>
        <pc:spChg chg="mod">
          <ac:chgData name="Chittaranjan Hens" userId="6fc03958433e8a43" providerId="LiveId" clId="{361AAD38-EB23-4B3F-8CB0-A8A323FC121E}" dt="2023-11-06T09:25:05.301" v="1540" actId="1076"/>
          <ac:spMkLst>
            <pc:docMk/>
            <pc:sldMk cId="3240917921" sldId="302"/>
            <ac:spMk id="9" creationId="{01592CF2-154C-41EF-9AC0-08A43FCAC4EC}"/>
          </ac:spMkLst>
        </pc:spChg>
        <pc:spChg chg="mod">
          <ac:chgData name="Chittaranjan Hens" userId="6fc03958433e8a43" providerId="LiveId" clId="{361AAD38-EB23-4B3F-8CB0-A8A323FC121E}" dt="2024-03-27T04:21:22.403" v="6521" actId="123"/>
          <ac:spMkLst>
            <pc:docMk/>
            <pc:sldMk cId="3240917921" sldId="302"/>
            <ac:spMk id="11" creationId="{9929018B-BB23-4B6B-C70F-05657FF41520}"/>
          </ac:spMkLst>
        </pc:spChg>
        <pc:picChg chg="del">
          <ac:chgData name="Chittaranjan Hens" userId="6fc03958433e8a43" providerId="LiveId" clId="{361AAD38-EB23-4B3F-8CB0-A8A323FC121E}" dt="2023-11-28T07:11:37.377" v="6306" actId="478"/>
          <ac:picMkLst>
            <pc:docMk/>
            <pc:sldMk cId="3240917921" sldId="302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1:44.582" v="6307" actId="478"/>
          <ac:picMkLst>
            <pc:docMk/>
            <pc:sldMk cId="3240917921" sldId="302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1:50.411" v="6308" actId="478"/>
          <ac:picMkLst>
            <pc:docMk/>
            <pc:sldMk cId="3240917921" sldId="302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08.093" v="6311" actId="478"/>
          <ac:picMkLst>
            <pc:docMk/>
            <pc:sldMk cId="3240917921" sldId="302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2:12.194" v="6313" actId="478"/>
          <ac:picMkLst>
            <pc:docMk/>
            <pc:sldMk cId="3240917921" sldId="302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2:10.955" v="6312" actId="478"/>
          <ac:picMkLst>
            <pc:docMk/>
            <pc:sldMk cId="3240917921" sldId="302"/>
            <ac:picMk id="1033" creationId="{DAED62D5-471C-81C1-93FE-17EC8E9AE8D3}"/>
          </ac:picMkLst>
        </pc:picChg>
      </pc:sldChg>
      <pc:sldChg chg="addSp delSp modSp add mod">
        <pc:chgData name="Chittaranjan Hens" userId="6fc03958433e8a43" providerId="LiveId" clId="{361AAD38-EB23-4B3F-8CB0-A8A323FC121E}" dt="2024-03-27T04:04:54.090" v="6458" actId="123"/>
        <pc:sldMkLst>
          <pc:docMk/>
          <pc:sldMk cId="2658929714" sldId="303"/>
        </pc:sldMkLst>
        <pc:spChg chg="mod">
          <ac:chgData name="Chittaranjan Hens" userId="6fc03958433e8a43" providerId="LiveId" clId="{361AAD38-EB23-4B3F-8CB0-A8A323FC121E}" dt="2023-11-06T09:27:43.550" v="1627" actId="1076"/>
          <ac:spMkLst>
            <pc:docMk/>
            <pc:sldMk cId="2658929714" sldId="303"/>
            <ac:spMk id="2" creationId="{C83DF7A9-FD0D-023A-4185-81A6E19B3659}"/>
          </ac:spMkLst>
        </pc:spChg>
        <pc:spChg chg="add mod">
          <ac:chgData name="Chittaranjan Hens" userId="6fc03958433e8a43" providerId="LiveId" clId="{361AAD38-EB23-4B3F-8CB0-A8A323FC121E}" dt="2024-03-27T04:04:54.090" v="6458" actId="123"/>
          <ac:spMkLst>
            <pc:docMk/>
            <pc:sldMk cId="2658929714" sldId="303"/>
            <ac:spMk id="3" creationId="{CCF81C3F-C88C-8324-D7DE-5D5B2A98A869}"/>
          </ac:spMkLst>
        </pc:spChg>
        <pc:spChg chg="mod">
          <ac:chgData name="Chittaranjan Hens" userId="6fc03958433e8a43" providerId="LiveId" clId="{361AAD38-EB23-4B3F-8CB0-A8A323FC121E}" dt="2024-03-27T04:04:49.852" v="6457" actId="123"/>
          <ac:spMkLst>
            <pc:docMk/>
            <pc:sldMk cId="2658929714" sldId="303"/>
            <ac:spMk id="7" creationId="{5E31AD4E-7C0F-F1AB-9570-2B60E9D3AA00}"/>
          </ac:spMkLst>
        </pc:spChg>
        <pc:picChg chg="add del mod">
          <ac:chgData name="Chittaranjan Hens" userId="6fc03958433e8a43" providerId="LiveId" clId="{361AAD38-EB23-4B3F-8CB0-A8A323FC121E}" dt="2023-11-06T09:26:18.623" v="1562" actId="478"/>
          <ac:picMkLst>
            <pc:docMk/>
            <pc:sldMk cId="2658929714" sldId="303"/>
            <ac:picMk id="2050" creationId="{A729E646-87E3-DE07-31BE-A73DE819A23E}"/>
          </ac:picMkLst>
        </pc:picChg>
        <pc:picChg chg="add del mod">
          <ac:chgData name="Chittaranjan Hens" userId="6fc03958433e8a43" providerId="LiveId" clId="{361AAD38-EB23-4B3F-8CB0-A8A323FC121E}" dt="2023-11-06T09:26:31.178" v="1575" actId="478"/>
          <ac:picMkLst>
            <pc:docMk/>
            <pc:sldMk cId="2658929714" sldId="303"/>
            <ac:picMk id="2051" creationId="{B4537E67-7F02-C187-55B6-4C2C17D31317}"/>
          </ac:picMkLst>
        </pc:picChg>
        <pc:picChg chg="add del mod">
          <ac:chgData name="Chittaranjan Hens" userId="6fc03958433e8a43" providerId="LiveId" clId="{361AAD38-EB23-4B3F-8CB0-A8A323FC121E}" dt="2023-11-06T09:26:46.723" v="1584" actId="478"/>
          <ac:picMkLst>
            <pc:docMk/>
            <pc:sldMk cId="2658929714" sldId="303"/>
            <ac:picMk id="2052" creationId="{C80E6AB9-5733-E171-3263-9AC95F215DED}"/>
          </ac:picMkLst>
        </pc:picChg>
        <pc:picChg chg="add del mod">
          <ac:chgData name="Chittaranjan Hens" userId="6fc03958433e8a43" providerId="LiveId" clId="{361AAD38-EB23-4B3F-8CB0-A8A323FC121E}" dt="2023-11-06T09:26:52.780" v="1585" actId="478"/>
          <ac:picMkLst>
            <pc:docMk/>
            <pc:sldMk cId="2658929714" sldId="303"/>
            <ac:picMk id="2053" creationId="{910DDBC9-2BC3-ACBC-748E-6E1D67A9A3FD}"/>
          </ac:picMkLst>
        </pc:picChg>
      </pc:sldChg>
      <pc:sldChg chg="addSp delSp modSp add mod">
        <pc:chgData name="Chittaranjan Hens" userId="6fc03958433e8a43" providerId="LiveId" clId="{361AAD38-EB23-4B3F-8CB0-A8A323FC121E}" dt="2024-03-27T04:29:15.111" v="6535" actId="14100"/>
        <pc:sldMkLst>
          <pc:docMk/>
          <pc:sldMk cId="726193067" sldId="304"/>
        </pc:sldMkLst>
        <pc:spChg chg="mod">
          <ac:chgData name="Chittaranjan Hens" userId="6fc03958433e8a43" providerId="LiveId" clId="{361AAD38-EB23-4B3F-8CB0-A8A323FC121E}" dt="2023-11-06T09:35:50.142" v="1711" actId="1076"/>
          <ac:spMkLst>
            <pc:docMk/>
            <pc:sldMk cId="726193067" sldId="304"/>
            <ac:spMk id="2" creationId="{01B13357-232B-28A3-4EBE-4A3011D8A8E9}"/>
          </ac:spMkLst>
        </pc:spChg>
        <pc:spChg chg="mod">
          <ac:chgData name="Chittaranjan Hens" userId="6fc03958433e8a43" providerId="LiveId" clId="{361AAD38-EB23-4B3F-8CB0-A8A323FC121E}" dt="2024-03-27T04:11:34.448" v="6484" actId="1076"/>
          <ac:spMkLst>
            <pc:docMk/>
            <pc:sldMk cId="726193067" sldId="304"/>
            <ac:spMk id="4" creationId="{F8952D5D-1002-1F5B-0E31-49A961A35E92}"/>
          </ac:spMkLst>
        </pc:spChg>
        <pc:spChg chg="add mod">
          <ac:chgData name="Chittaranjan Hens" userId="6fc03958433e8a43" providerId="LiveId" clId="{361AAD38-EB23-4B3F-8CB0-A8A323FC121E}" dt="2024-03-27T04:16:14.941" v="6496" actId="14100"/>
          <ac:spMkLst>
            <pc:docMk/>
            <pc:sldMk cId="726193067" sldId="304"/>
            <ac:spMk id="5" creationId="{86F1B2E5-C3FA-A921-6DCF-B11FBEC4BC5C}"/>
          </ac:spMkLst>
        </pc:spChg>
        <pc:spChg chg="add mod">
          <ac:chgData name="Chittaranjan Hens" userId="6fc03958433e8a43" providerId="LiveId" clId="{361AAD38-EB23-4B3F-8CB0-A8A323FC121E}" dt="2023-11-06T09:35:47.872" v="1709" actId="21"/>
          <ac:spMkLst>
            <pc:docMk/>
            <pc:sldMk cId="726193067" sldId="304"/>
            <ac:spMk id="6" creationId="{3DD60B98-DE8E-E2FC-D46F-04ACD168DD58}"/>
          </ac:spMkLst>
        </pc:spChg>
        <pc:spChg chg="mod">
          <ac:chgData name="Chittaranjan Hens" userId="6fc03958433e8a43" providerId="LiveId" clId="{361AAD38-EB23-4B3F-8CB0-A8A323FC121E}" dt="2024-03-27T04:29:15.111" v="6535" actId="14100"/>
          <ac:spMkLst>
            <pc:docMk/>
            <pc:sldMk cId="726193067" sldId="304"/>
            <ac:spMk id="7" creationId="{5E31AD4E-7C0F-F1AB-9570-2B60E9D3AA00}"/>
          </ac:spMkLst>
        </pc:spChg>
        <pc:spChg chg="mod">
          <ac:chgData name="Chittaranjan Hens" userId="6fc03958433e8a43" providerId="LiveId" clId="{361AAD38-EB23-4B3F-8CB0-A8A323FC121E}" dt="2024-03-27T04:15:57.685" v="6494" actId="1076"/>
          <ac:spMkLst>
            <pc:docMk/>
            <pc:sldMk cId="726193067" sldId="304"/>
            <ac:spMk id="9" creationId="{5F63C14E-E330-270E-7DB5-60336AD2C9F1}"/>
          </ac:spMkLst>
        </pc:spChg>
        <pc:picChg chg="add del mod">
          <ac:chgData name="Chittaranjan Hens" userId="6fc03958433e8a43" providerId="LiveId" clId="{361AAD38-EB23-4B3F-8CB0-A8A323FC121E}" dt="2023-11-28T07:11:22.312" v="6305" actId="478"/>
          <ac:picMkLst>
            <pc:docMk/>
            <pc:sldMk cId="726193067" sldId="304"/>
            <ac:picMk id="3074" creationId="{76FA4989-A470-6724-046C-A3075239EE99}"/>
          </ac:picMkLst>
        </pc:picChg>
      </pc:sldChg>
      <pc:sldChg chg="addSp delSp modSp add mod modAnim">
        <pc:chgData name="Chittaranjan Hens" userId="6fc03958433e8a43" providerId="LiveId" clId="{361AAD38-EB23-4B3F-8CB0-A8A323FC121E}" dt="2024-03-27T04:17:43.504" v="6505" actId="1076"/>
        <pc:sldMkLst>
          <pc:docMk/>
          <pc:sldMk cId="1986909445" sldId="305"/>
        </pc:sldMkLst>
        <pc:spChg chg="add del">
          <ac:chgData name="Chittaranjan Hens" userId="6fc03958433e8a43" providerId="LiveId" clId="{361AAD38-EB23-4B3F-8CB0-A8A323FC121E}" dt="2023-11-06T09:41:40.324" v="1838"/>
          <ac:spMkLst>
            <pc:docMk/>
            <pc:sldMk cId="1986909445" sldId="305"/>
            <ac:spMk id="3" creationId="{82F971E8-DF70-0A0F-AAD2-F7790A9E7AE6}"/>
          </ac:spMkLst>
        </pc:spChg>
        <pc:spChg chg="mod">
          <ac:chgData name="Chittaranjan Hens" userId="6fc03958433e8a43" providerId="LiveId" clId="{361AAD38-EB23-4B3F-8CB0-A8A323FC121E}" dt="2024-03-27T04:17:39.977" v="6504" actId="14100"/>
          <ac:spMkLst>
            <pc:docMk/>
            <pc:sldMk cId="1986909445" sldId="305"/>
            <ac:spMk id="5" creationId="{86F1B2E5-C3FA-A921-6DCF-B11FBEC4BC5C}"/>
          </ac:spMkLst>
        </pc:spChg>
        <pc:spChg chg="del">
          <ac:chgData name="Chittaranjan Hens" userId="6fc03958433e8a43" providerId="LiveId" clId="{361AAD38-EB23-4B3F-8CB0-A8A323FC121E}" dt="2023-11-06T09:41:14.236" v="1830" actId="478"/>
          <ac:spMkLst>
            <pc:docMk/>
            <pc:sldMk cId="1986909445" sldId="305"/>
            <ac:spMk id="7" creationId="{5E31AD4E-7C0F-F1AB-9570-2B60E9D3AA00}"/>
          </ac:spMkLst>
        </pc:spChg>
        <pc:spChg chg="add del">
          <ac:chgData name="Chittaranjan Hens" userId="6fc03958433e8a43" providerId="LiveId" clId="{361AAD38-EB23-4B3F-8CB0-A8A323FC121E}" dt="2023-11-06T09:41:53.915" v="1840"/>
          <ac:spMkLst>
            <pc:docMk/>
            <pc:sldMk cId="1986909445" sldId="305"/>
            <ac:spMk id="8" creationId="{2990CF0F-A15C-51A0-7A83-95B545B798A4}"/>
          </ac:spMkLst>
        </pc:spChg>
        <pc:spChg chg="del">
          <ac:chgData name="Chittaranjan Hens" userId="6fc03958433e8a43" providerId="LiveId" clId="{361AAD38-EB23-4B3F-8CB0-A8A323FC121E}" dt="2023-11-06T09:41:14.236" v="1830" actId="478"/>
          <ac:spMkLst>
            <pc:docMk/>
            <pc:sldMk cId="1986909445" sldId="305"/>
            <ac:spMk id="9" creationId="{5F63C14E-E330-270E-7DB5-60336AD2C9F1}"/>
          </ac:spMkLst>
        </pc:spChg>
        <pc:picChg chg="add mod">
          <ac:chgData name="Chittaranjan Hens" userId="6fc03958433e8a43" providerId="LiveId" clId="{361AAD38-EB23-4B3F-8CB0-A8A323FC121E}" dt="2024-03-27T04:17:43.504" v="6505" actId="1076"/>
          <ac:picMkLst>
            <pc:docMk/>
            <pc:sldMk cId="1986909445" sldId="305"/>
            <ac:picMk id="7" creationId="{EF3767C7-71C4-6158-44E3-7DFE9329B1DF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098" creationId="{242897E9-FBAD-302D-5D7D-696D92B3020C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099" creationId="{031F3FDB-2707-0329-990C-94DCCFD4BF06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0" creationId="{79A4A90B-3ECC-11A5-86C1-749DDA0EA6DB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1" creationId="{5EA8ACCF-95FB-00C1-9AB0-E304CA8C78CF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2" creationId="{8F6094D1-43DB-3EF3-7E29-6BA1F098FB7B}"/>
          </ac:picMkLst>
        </pc:picChg>
        <pc:picChg chg="add del">
          <ac:chgData name="Chittaranjan Hens" userId="6fc03958433e8a43" providerId="LiveId" clId="{361AAD38-EB23-4B3F-8CB0-A8A323FC121E}" dt="2023-11-06T09:41:53.915" v="1840"/>
          <ac:picMkLst>
            <pc:docMk/>
            <pc:sldMk cId="1986909445" sldId="305"/>
            <ac:picMk id="4104" creationId="{8E7D5563-63A6-9B53-EECE-CEB1D9A6EF08}"/>
          </ac:picMkLst>
        </pc:picChg>
        <pc:picChg chg="add del">
          <ac:chgData name="Chittaranjan Hens" userId="6fc03958433e8a43" providerId="LiveId" clId="{361AAD38-EB23-4B3F-8CB0-A8A323FC121E}" dt="2023-11-06T09:41:53.915" v="1840"/>
          <ac:picMkLst>
            <pc:docMk/>
            <pc:sldMk cId="1986909445" sldId="305"/>
            <ac:picMk id="4105" creationId="{6C997948-4EAE-3BEB-2F29-FBB1489FBD6A}"/>
          </ac:picMkLst>
        </pc:picChg>
      </pc:sldChg>
      <pc:sldChg chg="addSp delSp modSp add mod modAnim">
        <pc:chgData name="Chittaranjan Hens" userId="6fc03958433e8a43" providerId="LiveId" clId="{361AAD38-EB23-4B3F-8CB0-A8A323FC121E}" dt="2024-03-27T04:53:12.499" v="6571" actId="1076"/>
        <pc:sldMkLst>
          <pc:docMk/>
          <pc:sldMk cId="3168006907" sldId="306"/>
        </pc:sldMkLst>
        <pc:spChg chg="add mod">
          <ac:chgData name="Chittaranjan Hens" userId="6fc03958433e8a43" providerId="LiveId" clId="{361AAD38-EB23-4B3F-8CB0-A8A323FC121E}" dt="2023-11-11T10:50:32.689" v="2246" actId="1076"/>
          <ac:spMkLst>
            <pc:docMk/>
            <pc:sldMk cId="3168006907" sldId="306"/>
            <ac:spMk id="3" creationId="{76558A2C-5C23-B7D0-1E5C-CDED777CB6F7}"/>
          </ac:spMkLst>
        </pc:spChg>
        <pc:spChg chg="del">
          <ac:chgData name="Chittaranjan Hens" userId="6fc03958433e8a43" providerId="LiveId" clId="{361AAD38-EB23-4B3F-8CB0-A8A323FC121E}" dt="2023-11-11T10:50:40.657" v="2247" actId="478"/>
          <ac:spMkLst>
            <pc:docMk/>
            <pc:sldMk cId="3168006907" sldId="306"/>
            <ac:spMk id="4" creationId="{F8952D5D-1002-1F5B-0E31-49A961A35E92}"/>
          </ac:spMkLst>
        </pc:spChg>
        <pc:spChg chg="add mod">
          <ac:chgData name="Chittaranjan Hens" userId="6fc03958433e8a43" providerId="LiveId" clId="{361AAD38-EB23-4B3F-8CB0-A8A323FC121E}" dt="2023-11-11T11:00:57.119" v="2400" actId="1076"/>
          <ac:spMkLst>
            <pc:docMk/>
            <pc:sldMk cId="3168006907" sldId="306"/>
            <ac:spMk id="7" creationId="{7E5C5E91-4EA3-F7D8-2962-092408235970}"/>
          </ac:spMkLst>
        </pc:spChg>
        <pc:spChg chg="del">
          <ac:chgData name="Chittaranjan Hens" userId="6fc03958433e8a43" providerId="LiveId" clId="{361AAD38-EB23-4B3F-8CB0-A8A323FC121E}" dt="2023-11-11T09:20:47.906" v="2214" actId="478"/>
          <ac:spMkLst>
            <pc:docMk/>
            <pc:sldMk cId="3168006907" sldId="306"/>
            <ac:spMk id="8" creationId="{6B233816-3B59-3815-4C61-7B76382D133A}"/>
          </ac:spMkLst>
        </pc:spChg>
        <pc:spChg chg="add mod">
          <ac:chgData name="Chittaranjan Hens" userId="6fc03958433e8a43" providerId="LiveId" clId="{361AAD38-EB23-4B3F-8CB0-A8A323FC121E}" dt="2023-11-11T11:00:59.233" v="2401" actId="1076"/>
          <ac:spMkLst>
            <pc:docMk/>
            <pc:sldMk cId="3168006907" sldId="306"/>
            <ac:spMk id="9" creationId="{43CE26D9-AB75-6FB3-D332-76B20C64966C}"/>
          </ac:spMkLst>
        </pc:spChg>
        <pc:spChg chg="add mod">
          <ac:chgData name="Chittaranjan Hens" userId="6fc03958433e8a43" providerId="LiveId" clId="{361AAD38-EB23-4B3F-8CB0-A8A323FC121E}" dt="2024-03-27T04:53:07.197" v="6570" actId="403"/>
          <ac:spMkLst>
            <pc:docMk/>
            <pc:sldMk cId="3168006907" sldId="306"/>
            <ac:spMk id="12" creationId="{1C7AFB49-8BBF-0CA6-9EBA-F4CD48164763}"/>
          </ac:spMkLst>
        </pc:spChg>
        <pc:spChg chg="mod">
          <ac:chgData name="Chittaranjan Hens" userId="6fc03958433e8a43" providerId="LiveId" clId="{361AAD38-EB23-4B3F-8CB0-A8A323FC121E}" dt="2023-11-11T10:50:32.689" v="2246" actId="1076"/>
          <ac:spMkLst>
            <pc:docMk/>
            <pc:sldMk cId="3168006907" sldId="306"/>
            <ac:spMk id="13" creationId="{BB84F847-C123-7FDF-8E6E-2B51627B1417}"/>
          </ac:spMkLst>
        </pc:spChg>
        <pc:spChg chg="mod">
          <ac:chgData name="Chittaranjan Hens" userId="6fc03958433e8a43" providerId="LiveId" clId="{361AAD38-EB23-4B3F-8CB0-A8A323FC121E}" dt="2024-03-27T04:52:55.524" v="6568" actId="1076"/>
          <ac:spMkLst>
            <pc:docMk/>
            <pc:sldMk cId="3168006907" sldId="306"/>
            <ac:spMk id="14" creationId="{5EF07E08-66D4-A772-0E10-653393C55D0D}"/>
          </ac:spMkLst>
        </pc:spChg>
        <pc:spChg chg="add mod">
          <ac:chgData name="Chittaranjan Hens" userId="6fc03958433e8a43" providerId="LiveId" clId="{361AAD38-EB23-4B3F-8CB0-A8A323FC121E}" dt="2024-03-27T04:53:12.499" v="6571" actId="1076"/>
          <ac:spMkLst>
            <pc:docMk/>
            <pc:sldMk cId="3168006907" sldId="306"/>
            <ac:spMk id="15" creationId="{A39BDAD6-A81C-1819-857E-9F9F00AEAA8E}"/>
          </ac:spMkLst>
        </pc:spChg>
        <pc:spChg chg="del">
          <ac:chgData name="Chittaranjan Hens" userId="6fc03958433e8a43" providerId="LiveId" clId="{361AAD38-EB23-4B3F-8CB0-A8A323FC121E}" dt="2023-11-11T09:21:31.017" v="2216" actId="478"/>
          <ac:spMkLst>
            <pc:docMk/>
            <pc:sldMk cId="3168006907" sldId="306"/>
            <ac:spMk id="16" creationId="{80A4B917-04E6-33B0-E034-A86A4B32DE33}"/>
          </ac:spMkLst>
        </pc:spChg>
        <pc:spChg chg="del">
          <ac:chgData name="Chittaranjan Hens" userId="6fc03958433e8a43" providerId="LiveId" clId="{361AAD38-EB23-4B3F-8CB0-A8A323FC121E}" dt="2023-11-11T10:50:45.340" v="2248" actId="478"/>
          <ac:spMkLst>
            <pc:docMk/>
            <pc:sldMk cId="3168006907" sldId="306"/>
            <ac:spMk id="18" creationId="{76511B4D-02D2-CBDB-65D1-A2D2C859982F}"/>
          </ac:spMkLst>
        </pc:spChg>
        <pc:spChg chg="add mod">
          <ac:chgData name="Chittaranjan Hens" userId="6fc03958433e8a43" providerId="LiveId" clId="{361AAD38-EB23-4B3F-8CB0-A8A323FC121E}" dt="2023-11-11T11:03:56.583" v="2475" actId="207"/>
          <ac:spMkLst>
            <pc:docMk/>
            <pc:sldMk cId="3168006907" sldId="306"/>
            <ac:spMk id="19" creationId="{BB574930-0CC4-9DE4-59B0-409570DA534F}"/>
          </ac:spMkLst>
        </pc:spChg>
        <pc:spChg chg="add mod">
          <ac:chgData name="Chittaranjan Hens" userId="6fc03958433e8a43" providerId="LiveId" clId="{361AAD38-EB23-4B3F-8CB0-A8A323FC121E}" dt="2023-11-11T12:03:19.848" v="2525"/>
          <ac:spMkLst>
            <pc:docMk/>
            <pc:sldMk cId="3168006907" sldId="306"/>
            <ac:spMk id="20" creationId="{98AAC364-C1DC-C77F-4389-838C7B41E904}"/>
          </ac:spMkLst>
        </pc:spChg>
        <pc:picChg chg="add mod">
          <ac:chgData name="Chittaranjan Hens" userId="6fc03958433e8a43" providerId="LiveId" clId="{361AAD38-EB23-4B3F-8CB0-A8A323FC121E}" dt="2023-11-11T19:30:24.980" v="3166" actId="1076"/>
          <ac:picMkLst>
            <pc:docMk/>
            <pc:sldMk cId="3168006907" sldId="306"/>
            <ac:picMk id="5" creationId="{8D124FCE-7B83-0CA2-67DD-728351E7426F}"/>
          </ac:picMkLst>
        </pc:picChg>
        <pc:picChg chg="add del mod">
          <ac:chgData name="Chittaranjan Hens" userId="6fc03958433e8a43" providerId="LiveId" clId="{361AAD38-EB23-4B3F-8CB0-A8A323FC121E}" dt="2023-11-11T11:00:02.502" v="2387" actId="478"/>
          <ac:picMkLst>
            <pc:docMk/>
            <pc:sldMk cId="3168006907" sldId="306"/>
            <ac:picMk id="6" creationId="{35765609-16F0-4036-B3B8-7A2FFFD9A023}"/>
          </ac:picMkLst>
        </pc:picChg>
      </pc:sldChg>
      <pc:sldChg chg="modSp add mod">
        <pc:chgData name="Chittaranjan Hens" userId="6fc03958433e8a43" providerId="LiveId" clId="{361AAD38-EB23-4B3F-8CB0-A8A323FC121E}" dt="2024-03-27T04:40:02.680" v="6564" actId="1076"/>
        <pc:sldMkLst>
          <pc:docMk/>
          <pc:sldMk cId="4143402148" sldId="307"/>
        </pc:sldMkLst>
        <pc:spChg chg="mod">
          <ac:chgData name="Chittaranjan Hens" userId="6fc03958433e8a43" providerId="LiveId" clId="{361AAD38-EB23-4B3F-8CB0-A8A323FC121E}" dt="2024-03-27T04:37:21.086" v="6559" actId="404"/>
          <ac:spMkLst>
            <pc:docMk/>
            <pc:sldMk cId="4143402148" sldId="307"/>
            <ac:spMk id="3" creationId="{ACF0BC98-EC8B-2757-0395-EB1B9F060604}"/>
          </ac:spMkLst>
        </pc:spChg>
        <pc:spChg chg="mod">
          <ac:chgData name="Chittaranjan Hens" userId="6fc03958433e8a43" providerId="LiveId" clId="{361AAD38-EB23-4B3F-8CB0-A8A323FC121E}" dt="2024-03-27T04:40:02.680" v="6564" actId="1076"/>
          <ac:spMkLst>
            <pc:docMk/>
            <pc:sldMk cId="4143402148" sldId="307"/>
            <ac:spMk id="13" creationId="{BB84F847-C123-7FDF-8E6E-2B51627B1417}"/>
          </ac:spMkLst>
        </pc:spChg>
        <pc:spChg chg="mod">
          <ac:chgData name="Chittaranjan Hens" userId="6fc03958433e8a43" providerId="LiveId" clId="{361AAD38-EB23-4B3F-8CB0-A8A323FC121E}" dt="2024-03-27T04:36:41.613" v="6555" actId="403"/>
          <ac:spMkLst>
            <pc:docMk/>
            <pc:sldMk cId="4143402148" sldId="307"/>
            <ac:spMk id="14" creationId="{5EF07E08-66D4-A772-0E10-653393C55D0D}"/>
          </ac:spMkLst>
        </pc:spChg>
        <pc:spChg chg="mod">
          <ac:chgData name="Chittaranjan Hens" userId="6fc03958433e8a43" providerId="LiveId" clId="{361AAD38-EB23-4B3F-8CB0-A8A323FC121E}" dt="2024-03-27T04:36:37.805" v="6554" actId="14100"/>
          <ac:spMkLst>
            <pc:docMk/>
            <pc:sldMk cId="4143402148" sldId="307"/>
            <ac:spMk id="16" creationId="{80A4B917-04E6-33B0-E034-A86A4B32DE33}"/>
          </ac:spMkLst>
        </pc:spChg>
      </pc:sldChg>
      <pc:sldChg chg="addSp delSp modSp add del mod modAnim">
        <pc:chgData name="Chittaranjan Hens" userId="6fc03958433e8a43" providerId="LiveId" clId="{361AAD38-EB23-4B3F-8CB0-A8A323FC121E}" dt="2024-03-29T07:09:02.842" v="6582" actId="2696"/>
        <pc:sldMkLst>
          <pc:docMk/>
          <pc:sldMk cId="847894470" sldId="308"/>
        </pc:sldMkLst>
        <pc:spChg chg="add del mod">
          <ac:chgData name="Chittaranjan Hens" userId="6fc03958433e8a43" providerId="LiveId" clId="{361AAD38-EB23-4B3F-8CB0-A8A323FC121E}" dt="2023-11-11T12:03:17.911" v="2524" actId="21"/>
          <ac:spMkLst>
            <pc:docMk/>
            <pc:sldMk cId="847894470" sldId="308"/>
            <ac:spMk id="4" creationId="{635F0830-5C2F-DB1D-35E7-A93A3A827966}"/>
          </ac:spMkLst>
        </pc:spChg>
        <pc:spChg chg="add mod">
          <ac:chgData name="Chittaranjan Hens" userId="6fc03958433e8a43" providerId="LiveId" clId="{361AAD38-EB23-4B3F-8CB0-A8A323FC121E}" dt="2023-11-11T12:14:06.301" v="2681" actId="12"/>
          <ac:spMkLst>
            <pc:docMk/>
            <pc:sldMk cId="847894470" sldId="308"/>
            <ac:spMk id="6" creationId="{0629AC7E-EFC7-3F48-9331-EE3746BDBFAF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7" creationId="{7E5C5E91-4EA3-F7D8-2962-092408235970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9" creationId="{43CE26D9-AB75-6FB3-D332-76B20C64966C}"/>
          </ac:spMkLst>
        </pc:spChg>
        <pc:spChg chg="add mod">
          <ac:chgData name="Chittaranjan Hens" userId="6fc03958433e8a43" providerId="LiveId" clId="{361AAD38-EB23-4B3F-8CB0-A8A323FC121E}" dt="2023-11-11T12:14:12.373" v="2689" actId="20577"/>
          <ac:spMkLst>
            <pc:docMk/>
            <pc:sldMk cId="847894470" sldId="308"/>
            <ac:spMk id="11" creationId="{3B95601E-D05D-6CED-AEC7-302C64AF4C21}"/>
          </ac:spMkLst>
        </pc:spChg>
        <pc:spChg chg="del mod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2" creationId="{1C7AFB49-8BBF-0CA6-9EBA-F4CD48164763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3" creationId="{BB84F847-C123-7FDF-8E6E-2B51627B1417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4" creationId="{5EF07E08-66D4-A772-0E10-653393C55D0D}"/>
          </ac:spMkLst>
        </pc:spChg>
        <pc:spChg chg="mod">
          <ac:chgData name="Chittaranjan Hens" userId="6fc03958433e8a43" providerId="LiveId" clId="{361AAD38-EB23-4B3F-8CB0-A8A323FC121E}" dt="2023-11-11T12:03:46.898" v="2528" actId="20577"/>
          <ac:spMkLst>
            <pc:docMk/>
            <pc:sldMk cId="847894470" sldId="308"/>
            <ac:spMk id="15" creationId="{A39BDAD6-A81C-1819-857E-9F9F00AEAA8E}"/>
          </ac:spMkLst>
        </pc:spChg>
        <pc:spChg chg="add mod">
          <ac:chgData name="Chittaranjan Hens" userId="6fc03958433e8a43" providerId="LiveId" clId="{361AAD38-EB23-4B3F-8CB0-A8A323FC121E}" dt="2023-11-11T12:12:39.797" v="2630" actId="20577"/>
          <ac:spMkLst>
            <pc:docMk/>
            <pc:sldMk cId="847894470" sldId="308"/>
            <ac:spMk id="17" creationId="{D7943594-F36D-5FA5-39DF-88711D356257}"/>
          </ac:spMkLst>
        </pc:spChg>
        <pc:spChg chg="del">
          <ac:chgData name="Chittaranjan Hens" userId="6fc03958433e8a43" providerId="LiveId" clId="{361AAD38-EB23-4B3F-8CB0-A8A323FC121E}" dt="2023-11-11T12:04:07.611" v="2529" actId="478"/>
          <ac:spMkLst>
            <pc:docMk/>
            <pc:sldMk cId="847894470" sldId="308"/>
            <ac:spMk id="19" creationId="{BB574930-0CC4-9DE4-59B0-409570DA534F}"/>
          </ac:spMkLst>
        </pc:spChg>
        <pc:spChg chg="add mod">
          <ac:chgData name="Chittaranjan Hens" userId="6fc03958433e8a43" providerId="LiveId" clId="{361AAD38-EB23-4B3F-8CB0-A8A323FC121E}" dt="2023-11-11T12:13:52.927" v="2677" actId="12"/>
          <ac:spMkLst>
            <pc:docMk/>
            <pc:sldMk cId="847894470" sldId="308"/>
            <ac:spMk id="22" creationId="{4DCAC8BD-0E69-3BF5-3730-680FE570857F}"/>
          </ac:spMkLst>
        </pc:spChg>
        <pc:spChg chg="add mod">
          <ac:chgData name="Chittaranjan Hens" userId="6fc03958433e8a43" providerId="LiveId" clId="{361AAD38-EB23-4B3F-8CB0-A8A323FC121E}" dt="2023-11-11T12:13:58.879" v="2679" actId="5793"/>
          <ac:spMkLst>
            <pc:docMk/>
            <pc:sldMk cId="847894470" sldId="308"/>
            <ac:spMk id="23" creationId="{4E8FB2CE-0369-DC4B-2A81-18592D8FB82A}"/>
          </ac:spMkLst>
        </pc:spChg>
        <pc:picChg chg="add del mod">
          <ac:chgData name="Chittaranjan Hens" userId="6fc03958433e8a43" providerId="LiveId" clId="{361AAD38-EB23-4B3F-8CB0-A8A323FC121E}" dt="2023-11-11T12:13:39.303" v="2673" actId="478"/>
          <ac:picMkLst>
            <pc:docMk/>
            <pc:sldMk cId="847894470" sldId="308"/>
            <ac:picMk id="20" creationId="{6472F91B-2E48-4F41-2BDF-6EF48132AC1C}"/>
          </ac:picMkLst>
        </pc:pic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1412338841" sldId="308"/>
        </pc:sldMkLst>
      </pc:sldChg>
      <pc:sldChg chg="addSp delSp modSp add del mod modAnim">
        <pc:chgData name="Chittaranjan Hens" userId="6fc03958433e8a43" providerId="LiveId" clId="{361AAD38-EB23-4B3F-8CB0-A8A323FC121E}" dt="2024-03-29T07:09:02.842" v="6582" actId="2696"/>
        <pc:sldMkLst>
          <pc:docMk/>
          <pc:sldMk cId="1645101278" sldId="309"/>
        </pc:sldMkLst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6" creationId="{0629AC7E-EFC7-3F48-9331-EE3746BDBFAF}"/>
          </ac:spMkLst>
        </pc:spChg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11" creationId="{3B95601E-D05D-6CED-AEC7-302C64AF4C21}"/>
          </ac:spMkLst>
        </pc:spChg>
        <pc:spChg chg="add mod">
          <ac:chgData name="Chittaranjan Hens" userId="6fc03958433e8a43" providerId="LiveId" clId="{361AAD38-EB23-4B3F-8CB0-A8A323FC121E}" dt="2023-11-11T19:25:57.945" v="3159" actId="1076"/>
          <ac:spMkLst>
            <pc:docMk/>
            <pc:sldMk cId="1645101278" sldId="309"/>
            <ac:spMk id="12" creationId="{186428C3-75A5-32BE-AAF7-1AB648FAEC14}"/>
          </ac:spMkLst>
        </pc:spChg>
        <pc:spChg chg="add mod">
          <ac:chgData name="Chittaranjan Hens" userId="6fc03958433e8a43" providerId="LiveId" clId="{361AAD38-EB23-4B3F-8CB0-A8A323FC121E}" dt="2023-11-11T19:25:48.859" v="3156" actId="1076"/>
          <ac:spMkLst>
            <pc:docMk/>
            <pc:sldMk cId="1645101278" sldId="309"/>
            <ac:spMk id="13" creationId="{9BA79D8B-A8E0-AC1E-53DA-40A228F2F757}"/>
          </ac:spMkLst>
        </pc:spChg>
        <pc:spChg chg="add del mod">
          <ac:chgData name="Chittaranjan Hens" userId="6fc03958433e8a43" providerId="LiveId" clId="{361AAD38-EB23-4B3F-8CB0-A8A323FC121E}" dt="2023-11-11T20:19:58.844" v="3311" actId="478"/>
          <ac:spMkLst>
            <pc:docMk/>
            <pc:sldMk cId="1645101278" sldId="309"/>
            <ac:spMk id="16" creationId="{A3A2A50B-E8D7-2E3F-F3C9-0262BDAAD677}"/>
          </ac:spMkLst>
        </pc:spChg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17" creationId="{D7943594-F36D-5FA5-39DF-88711D356257}"/>
          </ac:spMkLst>
        </pc:spChg>
        <pc:spChg chg="mod">
          <ac:chgData name="Chittaranjan Hens" userId="6fc03958433e8a43" providerId="LiveId" clId="{361AAD38-EB23-4B3F-8CB0-A8A323FC121E}" dt="2023-11-11T19:05:06.459" v="2698" actId="1076"/>
          <ac:spMkLst>
            <pc:docMk/>
            <pc:sldMk cId="1645101278" sldId="309"/>
            <ac:spMk id="22" creationId="{4DCAC8BD-0E69-3BF5-3730-680FE570857F}"/>
          </ac:spMkLst>
        </pc:spChg>
        <pc:spChg chg="mod">
          <ac:chgData name="Chittaranjan Hens" userId="6fc03958433e8a43" providerId="LiveId" clId="{361AAD38-EB23-4B3F-8CB0-A8A323FC121E}" dt="2023-11-11T19:35:46.846" v="3206" actId="20577"/>
          <ac:spMkLst>
            <pc:docMk/>
            <pc:sldMk cId="1645101278" sldId="309"/>
            <ac:spMk id="23" creationId="{4E8FB2CE-0369-DC4B-2A81-18592D8FB82A}"/>
          </ac:spMkLst>
        </pc:spChg>
        <pc:picChg chg="add del mod">
          <ac:chgData name="Chittaranjan Hens" userId="6fc03958433e8a43" providerId="LiveId" clId="{361AAD38-EB23-4B3F-8CB0-A8A323FC121E}" dt="2023-11-11T19:17:39.207" v="2916" actId="478"/>
          <ac:picMkLst>
            <pc:docMk/>
            <pc:sldMk cId="1645101278" sldId="309"/>
            <ac:picMk id="5" creationId="{FA7779A3-5764-5D82-2478-443B452C9020}"/>
          </ac:picMkLst>
        </pc:picChg>
        <pc:picChg chg="add del mod">
          <ac:chgData name="Chittaranjan Hens" userId="6fc03958433e8a43" providerId="LiveId" clId="{361AAD38-EB23-4B3F-8CB0-A8A323FC121E}" dt="2023-11-11T19:24:47.926" v="3117" actId="478"/>
          <ac:picMkLst>
            <pc:docMk/>
            <pc:sldMk cId="1645101278" sldId="309"/>
            <ac:picMk id="8" creationId="{D40D2C19-D765-EBAC-9DA0-9C3711C99B2F}"/>
          </ac:picMkLst>
        </pc:picChg>
        <pc:picChg chg="add del mod">
          <ac:chgData name="Chittaranjan Hens" userId="6fc03958433e8a43" providerId="LiveId" clId="{361AAD38-EB23-4B3F-8CB0-A8A323FC121E}" dt="2023-11-11T20:21:04.162" v="3321" actId="478"/>
          <ac:picMkLst>
            <pc:docMk/>
            <pc:sldMk cId="1645101278" sldId="309"/>
            <ac:picMk id="19" creationId="{187DCB9A-67F6-B9A9-0774-AF9711DCEC73}"/>
          </ac:picMkLst>
        </pc:pic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3719137102" sldId="309"/>
        </pc:sldMkLst>
      </pc:sldChg>
      <pc:sldChg chg="delSp modSp add del mod">
        <pc:chgData name="Chittaranjan Hens" userId="6fc03958433e8a43" providerId="LiveId" clId="{361AAD38-EB23-4B3F-8CB0-A8A323FC121E}" dt="2024-03-29T07:09:02.842" v="6582" actId="2696"/>
        <pc:sldMkLst>
          <pc:docMk/>
          <pc:sldMk cId="826153982" sldId="310"/>
        </pc:sldMkLst>
        <pc:spChg chg="mod">
          <ac:chgData name="Chittaranjan Hens" userId="6fc03958433e8a43" providerId="LiveId" clId="{361AAD38-EB23-4B3F-8CB0-A8A323FC121E}" dt="2024-03-28T09:16:46.046" v="6578" actId="20577"/>
          <ac:spMkLst>
            <pc:docMk/>
            <pc:sldMk cId="826153982" sldId="310"/>
            <ac:spMk id="16" creationId="{A3A2A50B-E8D7-2E3F-F3C9-0262BDAAD677}"/>
          </ac:spMkLst>
        </pc:spChg>
        <pc:spChg chg="mod">
          <ac:chgData name="Chittaranjan Hens" userId="6fc03958433e8a43" providerId="LiveId" clId="{361AAD38-EB23-4B3F-8CB0-A8A323FC121E}" dt="2024-03-28T08:46:03.933" v="6572" actId="313"/>
          <ac:spMkLst>
            <pc:docMk/>
            <pc:sldMk cId="826153982" sldId="310"/>
            <ac:spMk id="22" creationId="{4DCAC8BD-0E69-3BF5-3730-680FE570857F}"/>
          </ac:spMkLst>
        </pc:spChg>
        <pc:picChg chg="del">
          <ac:chgData name="Chittaranjan Hens" userId="6fc03958433e8a43" providerId="LiveId" clId="{361AAD38-EB23-4B3F-8CB0-A8A323FC121E}" dt="2023-11-11T20:21:07.832" v="3322" actId="478"/>
          <ac:picMkLst>
            <pc:docMk/>
            <pc:sldMk cId="826153982" sldId="310"/>
            <ac:picMk id="19" creationId="{187DCB9A-67F6-B9A9-0774-AF9711DCEC73}"/>
          </ac:picMkLst>
        </pc:pic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2501765173" sldId="310"/>
        </pc:sldMkLst>
      </pc:sldChg>
      <pc:sldChg chg="addSp delSp modSp add del mod">
        <pc:chgData name="Chittaranjan Hens" userId="6fc03958433e8a43" providerId="LiveId" clId="{361AAD38-EB23-4B3F-8CB0-A8A323FC121E}" dt="2024-03-29T07:09:02.842" v="6582" actId="2696"/>
        <pc:sldMkLst>
          <pc:docMk/>
          <pc:sldMk cId="3297916778" sldId="311"/>
        </pc:sldMkLst>
        <pc:spChg chg="add mod">
          <ac:chgData name="Chittaranjan Hens" userId="6fc03958433e8a43" providerId="LiveId" clId="{361AAD38-EB23-4B3F-8CB0-A8A323FC121E}" dt="2023-11-11T20:30:48.494" v="3468" actId="1076"/>
          <ac:spMkLst>
            <pc:docMk/>
            <pc:sldMk cId="3297916778" sldId="311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1T20:30:56.567" v="3470" actId="14100"/>
          <ac:spMkLst>
            <pc:docMk/>
            <pc:sldMk cId="3297916778" sldId="311"/>
            <ac:spMk id="8" creationId="{6D666894-3598-679A-7EC6-777992CFB039}"/>
          </ac:spMkLst>
        </pc:spChg>
        <pc:spChg chg="add mod">
          <ac:chgData name="Chittaranjan Hens" userId="6fc03958433e8a43" providerId="LiveId" clId="{361AAD38-EB23-4B3F-8CB0-A8A323FC121E}" dt="2023-11-28T07:20:49.959" v="6338" actId="20577"/>
          <ac:spMkLst>
            <pc:docMk/>
            <pc:sldMk cId="3297916778" sldId="311"/>
            <ac:spMk id="9" creationId="{B26986E9-170A-15B0-E17D-C40023E5C1EE}"/>
          </ac:spMkLst>
        </pc:spChg>
        <pc:spChg chg="mod">
          <ac:chgData name="Chittaranjan Hens" userId="6fc03958433e8a43" providerId="LiveId" clId="{361AAD38-EB23-4B3F-8CB0-A8A323FC121E}" dt="2024-03-28T09:54:18.936" v="6579" actId="14100"/>
          <ac:spMkLst>
            <pc:docMk/>
            <pc:sldMk cId="3297916778" sldId="311"/>
            <ac:spMk id="10" creationId="{8F5B17D7-01EB-09EC-F924-2A4599B95285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12" creationId="{186428C3-75A5-32BE-AAF7-1AB648FAEC14}"/>
          </ac:spMkLst>
        </pc:spChg>
        <pc:spChg chg="del mod">
          <ac:chgData name="Chittaranjan Hens" userId="6fc03958433e8a43" providerId="LiveId" clId="{361AAD38-EB23-4B3F-8CB0-A8A323FC121E}" dt="2023-11-11T20:30:43.536" v="3467" actId="478"/>
          <ac:spMkLst>
            <pc:docMk/>
            <pc:sldMk cId="3297916778" sldId="311"/>
            <ac:spMk id="13" creationId="{9BA79D8B-A8E0-AC1E-53DA-40A228F2F757}"/>
          </ac:spMkLst>
        </pc:spChg>
        <pc:spChg chg="add mod">
          <ac:chgData name="Chittaranjan Hens" userId="6fc03958433e8a43" providerId="LiveId" clId="{361AAD38-EB23-4B3F-8CB0-A8A323FC121E}" dt="2023-11-11T20:34:50.495" v="3545" actId="1076"/>
          <ac:spMkLst>
            <pc:docMk/>
            <pc:sldMk cId="3297916778" sldId="311"/>
            <ac:spMk id="14" creationId="{A43FB237-BA14-467B-73CD-0F97A853D8BF}"/>
          </ac:spMkLst>
        </pc:spChg>
        <pc:spChg chg="del">
          <ac:chgData name="Chittaranjan Hens" userId="6fc03958433e8a43" providerId="LiveId" clId="{361AAD38-EB23-4B3F-8CB0-A8A323FC121E}" dt="2023-11-11T20:25:25.550" v="3395" actId="478"/>
          <ac:spMkLst>
            <pc:docMk/>
            <pc:sldMk cId="3297916778" sldId="311"/>
            <ac:spMk id="16" creationId="{A3A2A50B-E8D7-2E3F-F3C9-0262BDAAD677}"/>
          </ac:spMkLst>
        </pc:spChg>
        <pc:spChg chg="add mod">
          <ac:chgData name="Chittaranjan Hens" userId="6fc03958433e8a43" providerId="LiveId" clId="{361AAD38-EB23-4B3F-8CB0-A8A323FC121E}" dt="2023-11-11T20:34:45.389" v="3544" actId="1076"/>
          <ac:spMkLst>
            <pc:docMk/>
            <pc:sldMk cId="3297916778" sldId="311"/>
            <ac:spMk id="17" creationId="{0C35C5F7-A94A-F579-1655-57E74927C209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22" creationId="{4DCAC8BD-0E69-3BF5-3730-680FE570857F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23" creationId="{4E8FB2CE-0369-DC4B-2A81-18592D8FB82A}"/>
          </ac:spMkLst>
        </pc:spChg>
        <pc:picChg chg="add mod">
          <ac:chgData name="Chittaranjan Hens" userId="6fc03958433e8a43" providerId="LiveId" clId="{361AAD38-EB23-4B3F-8CB0-A8A323FC121E}" dt="2023-11-11T20:28:35.469" v="3452" actId="1076"/>
          <ac:picMkLst>
            <pc:docMk/>
            <pc:sldMk cId="3297916778" sldId="311"/>
            <ac:picMk id="5" creationId="{C591CCB8-D5E2-E68C-3AEA-AA63DF7AA97F}"/>
          </ac:picMkLst>
        </pc:picChg>
        <pc:picChg chg="add del mod">
          <ac:chgData name="Chittaranjan Hens" userId="6fc03958433e8a43" providerId="LiveId" clId="{361AAD38-EB23-4B3F-8CB0-A8A323FC121E}" dt="2023-11-11T20:28:52.091" v="3454" actId="478"/>
          <ac:picMkLst>
            <pc:docMk/>
            <pc:sldMk cId="3297916778" sldId="311"/>
            <ac:picMk id="6" creationId="{3462FA45-5616-7AD2-AB3C-025030A80C8D}"/>
          </ac:picMkLst>
        </pc:picChg>
        <pc:picChg chg="del mod">
          <ac:chgData name="Chittaranjan Hens" userId="6fc03958433e8a43" providerId="LiveId" clId="{361AAD38-EB23-4B3F-8CB0-A8A323FC121E}" dt="2023-11-11T20:37:54.411" v="3650" actId="478"/>
          <ac:picMkLst>
            <pc:docMk/>
            <pc:sldMk cId="3297916778" sldId="311"/>
            <ac:picMk id="19" creationId="{187DCB9A-67F6-B9A9-0774-AF9711DCEC73}"/>
          </ac:picMkLst>
        </pc:pic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3361294969" sldId="311"/>
        </pc:sldMkLst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1201814665" sldId="312"/>
        </pc:sldMkLst>
      </pc:sldChg>
      <pc:sldChg chg="addSp delSp modSp add del mod">
        <pc:chgData name="Chittaranjan Hens" userId="6fc03958433e8a43" providerId="LiveId" clId="{361AAD38-EB23-4B3F-8CB0-A8A323FC121E}" dt="2024-03-29T07:09:02.842" v="6582" actId="2696"/>
        <pc:sldMkLst>
          <pc:docMk/>
          <pc:sldMk cId="4059938747" sldId="312"/>
        </pc:sldMkLst>
        <pc:spChg chg="del">
          <ac:chgData name="Chittaranjan Hens" userId="6fc03958433e8a43" providerId="LiveId" clId="{361AAD38-EB23-4B3F-8CB0-A8A323FC121E}" dt="2023-11-11T20:41:08.414" v="3666" actId="478"/>
          <ac:spMkLst>
            <pc:docMk/>
            <pc:sldMk cId="4059938747" sldId="312"/>
            <ac:spMk id="3" creationId="{76558A2C-5C23-B7D0-1E5C-CDED777CB6F7}"/>
          </ac:spMkLst>
        </pc:spChg>
        <pc:spChg chg="mod">
          <ac:chgData name="Chittaranjan Hens" userId="6fc03958433e8a43" providerId="LiveId" clId="{361AAD38-EB23-4B3F-8CB0-A8A323FC121E}" dt="2023-11-11T20:41:04.600" v="3665" actId="6549"/>
          <ac:spMkLst>
            <pc:docMk/>
            <pc:sldMk cId="4059938747" sldId="312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1T20:40:48.740" v="3663" actId="20577"/>
          <ac:spMkLst>
            <pc:docMk/>
            <pc:sldMk cId="4059938747" sldId="312"/>
            <ac:spMk id="7" creationId="{FF67F650-6012-5E9B-754F-A132FB67B52F}"/>
          </ac:spMkLst>
        </pc:spChg>
        <pc:spChg chg="mod">
          <ac:chgData name="Chittaranjan Hens" userId="6fc03958433e8a43" providerId="LiveId" clId="{361AAD38-EB23-4B3F-8CB0-A8A323FC121E}" dt="2023-11-11T20:38:20.633" v="3654" actId="1076"/>
          <ac:spMkLst>
            <pc:docMk/>
            <pc:sldMk cId="4059938747" sldId="312"/>
            <ac:spMk id="8" creationId="{6D666894-3598-679A-7EC6-777992CFB039}"/>
          </ac:spMkLst>
        </pc:spChg>
        <pc:spChg chg="mod">
          <ac:chgData name="Chittaranjan Hens" userId="6fc03958433e8a43" providerId="LiveId" clId="{361AAD38-EB23-4B3F-8CB0-A8A323FC121E}" dt="2023-11-11T20:40:33.102" v="3656" actId="6549"/>
          <ac:spMkLst>
            <pc:docMk/>
            <pc:sldMk cId="4059938747" sldId="312"/>
            <ac:spMk id="9" creationId="{B26986E9-170A-15B0-E17D-C40023E5C1EE}"/>
          </ac:spMkLst>
        </pc:spChg>
        <pc:spChg chg="add mod">
          <ac:chgData name="Chittaranjan Hens" userId="6fc03958433e8a43" providerId="LiveId" clId="{361AAD38-EB23-4B3F-8CB0-A8A323FC121E}" dt="2023-11-12T11:02:04.573" v="3760" actId="20577"/>
          <ac:spMkLst>
            <pc:docMk/>
            <pc:sldMk cId="4059938747" sldId="312"/>
            <ac:spMk id="12" creationId="{890D9CCD-4926-2EDD-EAFD-CF3DE1C4B292}"/>
          </ac:spMkLst>
        </pc:spChg>
        <pc:spChg chg="del">
          <ac:chgData name="Chittaranjan Hens" userId="6fc03958433e8a43" providerId="LiveId" clId="{361AAD38-EB23-4B3F-8CB0-A8A323FC121E}" dt="2023-11-11T20:41:56.083" v="3671" actId="478"/>
          <ac:spMkLst>
            <pc:docMk/>
            <pc:sldMk cId="4059938747" sldId="312"/>
            <ac:spMk id="14" creationId="{A43FB237-BA14-467B-73CD-0F97A853D8BF}"/>
          </ac:spMkLst>
        </pc:spChg>
        <pc:spChg chg="del">
          <ac:chgData name="Chittaranjan Hens" userId="6fc03958433e8a43" providerId="LiveId" clId="{361AAD38-EB23-4B3F-8CB0-A8A323FC121E}" dt="2023-11-11T20:40:58.231" v="3664" actId="478"/>
          <ac:spMkLst>
            <pc:docMk/>
            <pc:sldMk cId="4059938747" sldId="312"/>
            <ac:spMk id="15" creationId="{A39BDAD6-A81C-1819-857E-9F9F00AEAA8E}"/>
          </ac:spMkLst>
        </pc:spChg>
        <pc:spChg chg="del">
          <ac:chgData name="Chittaranjan Hens" userId="6fc03958433e8a43" providerId="LiveId" clId="{361AAD38-EB23-4B3F-8CB0-A8A323FC121E}" dt="2023-11-11T20:41:56.083" v="3671" actId="478"/>
          <ac:spMkLst>
            <pc:docMk/>
            <pc:sldMk cId="4059938747" sldId="312"/>
            <ac:spMk id="17" creationId="{0C35C5F7-A94A-F579-1655-57E74927C209}"/>
          </ac:spMkLst>
        </pc:spChg>
        <pc:picChg chg="add del mod">
          <ac:chgData name="Chittaranjan Hens" userId="6fc03958433e8a43" providerId="LiveId" clId="{361AAD38-EB23-4B3F-8CB0-A8A323FC121E}" dt="2023-11-12T11:02:24.987" v="3761" actId="478"/>
          <ac:picMkLst>
            <pc:docMk/>
            <pc:sldMk cId="4059938747" sldId="312"/>
            <ac:picMk id="16" creationId="{C87497CD-6860-3049-2611-D19B4D365058}"/>
          </ac:picMkLst>
        </pc:picChg>
        <pc:picChg chg="del">
          <ac:chgData name="Chittaranjan Hens" userId="6fc03958433e8a43" providerId="LiveId" clId="{361AAD38-EB23-4B3F-8CB0-A8A323FC121E}" dt="2023-11-11T20:37:59.908" v="3651" actId="478"/>
          <ac:picMkLst>
            <pc:docMk/>
            <pc:sldMk cId="4059938747" sldId="312"/>
            <ac:picMk id="19" creationId="{187DCB9A-67F6-B9A9-0774-AF9711DCEC73}"/>
          </ac:picMkLst>
        </pc:picChg>
      </pc:sldChg>
      <pc:sldChg chg="addSp delSp modSp add del mod modAnim">
        <pc:chgData name="Chittaranjan Hens" userId="6fc03958433e8a43" providerId="LiveId" clId="{361AAD38-EB23-4B3F-8CB0-A8A323FC121E}" dt="2024-03-29T07:09:02.842" v="6582" actId="2696"/>
        <pc:sldMkLst>
          <pc:docMk/>
          <pc:sldMk cId="1581236958" sldId="313"/>
        </pc:sldMkLst>
        <pc:spChg chg="add mod">
          <ac:chgData name="Chittaranjan Hens" userId="6fc03958433e8a43" providerId="LiveId" clId="{361AAD38-EB23-4B3F-8CB0-A8A323FC121E}" dt="2023-11-12T19:19:23.681" v="4923" actId="1076"/>
          <ac:spMkLst>
            <pc:docMk/>
            <pc:sldMk cId="1581236958" sldId="313"/>
            <ac:spMk id="3" creationId="{0384D169-E763-7B55-BB88-6B60C8C15343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2T19:19:00.991" v="4919"/>
          <ac:spMkLst>
            <pc:docMk/>
            <pc:sldMk cId="1581236958" sldId="313"/>
            <ac:spMk id="4" creationId="{C1A26814-DF02-CC6C-C93C-EEDA303BFD20}"/>
          </ac:spMkLst>
        </pc:spChg>
        <pc:spChg chg="add del mod">
          <ac:chgData name="Chittaranjan Hens" userId="6fc03958433e8a43" providerId="LiveId" clId="{361AAD38-EB23-4B3F-8CB0-A8A323FC121E}" dt="2023-11-12T19:18:48.370" v="4917" actId="478"/>
          <ac:spMkLst>
            <pc:docMk/>
            <pc:sldMk cId="1581236958" sldId="313"/>
            <ac:spMk id="5" creationId="{40B24EC7-1309-5288-907A-113A771A3381}"/>
          </ac:spMkLst>
        </pc:spChg>
        <pc:spChg chg="del">
          <ac:chgData name="Chittaranjan Hens" userId="6fc03958433e8a43" providerId="LiveId" clId="{361AAD38-EB23-4B3F-8CB0-A8A323FC121E}" dt="2023-11-11T20:46:50.775" v="3678" actId="478"/>
          <ac:spMkLst>
            <pc:docMk/>
            <pc:sldMk cId="1581236958" sldId="313"/>
            <ac:spMk id="7" creationId="{FF67F650-6012-5E9B-754F-A132FB67B52F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8" creationId="{6D666894-3598-679A-7EC6-777992CFB039}"/>
          </ac:spMkLst>
        </pc:spChg>
        <pc:spChg chg="add mod">
          <ac:chgData name="Chittaranjan Hens" userId="6fc03958433e8a43" providerId="LiveId" clId="{361AAD38-EB23-4B3F-8CB0-A8A323FC121E}" dt="2023-11-12T11:17:09.724" v="4561" actId="14100"/>
          <ac:spMkLst>
            <pc:docMk/>
            <pc:sldMk cId="1581236958" sldId="313"/>
            <ac:spMk id="8" creationId="{9C34F9F4-ECD5-006A-B5EA-5041C532D92E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9" creationId="{B26986E9-170A-15B0-E17D-C40023E5C1EE}"/>
          </ac:spMkLst>
        </pc:spChg>
        <pc:spChg chg="del mod">
          <ac:chgData name="Chittaranjan Hens" userId="6fc03958433e8a43" providerId="LiveId" clId="{361AAD38-EB23-4B3F-8CB0-A8A323FC121E}" dt="2023-11-12T11:07:30.330" v="3985" actId="478"/>
          <ac:spMkLst>
            <pc:docMk/>
            <pc:sldMk cId="1581236958" sldId="313"/>
            <ac:spMk id="12" creationId="{890D9CCD-4926-2EDD-EAFD-CF3DE1C4B292}"/>
          </ac:spMkLst>
        </pc:spChg>
        <pc:picChg chg="del">
          <ac:chgData name="Chittaranjan Hens" userId="6fc03958433e8a43" providerId="LiveId" clId="{361AAD38-EB23-4B3F-8CB0-A8A323FC121E}" dt="2023-11-11T20:47:31.419" v="3684" actId="478"/>
          <ac:picMkLst>
            <pc:docMk/>
            <pc:sldMk cId="1581236958" sldId="313"/>
            <ac:picMk id="5" creationId="{C591CCB8-D5E2-E68C-3AEA-AA63DF7AA97F}"/>
          </ac:picMkLst>
        </pc:picChg>
        <pc:picChg chg="add del mod">
          <ac:chgData name="Chittaranjan Hens" userId="6fc03958433e8a43" providerId="LiveId" clId="{361AAD38-EB23-4B3F-8CB0-A8A323FC121E}" dt="2023-11-12T11:08:57.457" v="4138" actId="478"/>
          <ac:picMkLst>
            <pc:docMk/>
            <pc:sldMk cId="1581236958" sldId="313"/>
            <ac:picMk id="6" creationId="{1D843643-84DF-48CA-D693-9BE0B74EA703}"/>
          </ac:picMkLst>
        </pc:picChg>
        <pc:picChg chg="add del mod">
          <ac:chgData name="Chittaranjan Hens" userId="6fc03958433e8a43" providerId="LiveId" clId="{361AAD38-EB23-4B3F-8CB0-A8A323FC121E}" dt="2023-11-12T11:12:31.809" v="4523" actId="478"/>
          <ac:picMkLst>
            <pc:docMk/>
            <pc:sldMk cId="1581236958" sldId="313"/>
            <ac:picMk id="13" creationId="{EB35E987-7AEC-B895-290F-6BD06BD4069E}"/>
          </ac:picMkLst>
        </pc:picChg>
        <pc:picChg chg="del mod">
          <ac:chgData name="Chittaranjan Hens" userId="6fc03958433e8a43" providerId="LiveId" clId="{361AAD38-EB23-4B3F-8CB0-A8A323FC121E}" dt="2023-11-12T11:02:39.097" v="3762" actId="478"/>
          <ac:picMkLst>
            <pc:docMk/>
            <pc:sldMk cId="1581236958" sldId="313"/>
            <ac:picMk id="16" creationId="{C87497CD-6860-3049-2611-D19B4D365058}"/>
          </ac:picMkLst>
        </pc:pic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3877248004" sldId="313"/>
        </pc:sldMkLst>
      </pc:sldChg>
      <pc:sldChg chg="addSp delSp modSp add del mod">
        <pc:chgData name="Chittaranjan Hens" userId="6fc03958433e8a43" providerId="LiveId" clId="{361AAD38-EB23-4B3F-8CB0-A8A323FC121E}" dt="2024-03-29T07:09:02.842" v="6582" actId="2696"/>
        <pc:sldMkLst>
          <pc:docMk/>
          <pc:sldMk cId="2730722179" sldId="314"/>
        </pc:sldMkLst>
        <pc:spChg chg="del mod">
          <ac:chgData name="Chittaranjan Hens" userId="6fc03958433e8a43" providerId="LiveId" clId="{361AAD38-EB23-4B3F-8CB0-A8A323FC121E}" dt="2023-11-12T19:19:31.250" v="4924" actId="478"/>
          <ac:spMkLst>
            <pc:docMk/>
            <pc:sldMk cId="2730722179" sldId="314"/>
            <ac:spMk id="3" creationId="{0384D169-E763-7B55-BB88-6B60C8C15343}"/>
          </ac:spMkLst>
        </pc:spChg>
        <pc:spChg chg="add mod">
          <ac:chgData name="Chittaranjan Hens" userId="6fc03958433e8a43" providerId="LiveId" clId="{361AAD38-EB23-4B3F-8CB0-A8A323FC121E}" dt="2023-11-12T19:19:12.510" v="4922"/>
          <ac:spMkLst>
            <pc:docMk/>
            <pc:sldMk cId="2730722179" sldId="314"/>
            <ac:spMk id="4" creationId="{73E80682-DF9D-3009-3E78-5BC0AAE1D203}"/>
          </ac:spMkLst>
        </pc:spChg>
        <pc:spChg chg="del mod">
          <ac:chgData name="Chittaranjan Hens" userId="6fc03958433e8a43" providerId="LiveId" clId="{361AAD38-EB23-4B3F-8CB0-A8A323FC121E}" dt="2023-11-12T19:19:11.308" v="4921" actId="478"/>
          <ac:spMkLst>
            <pc:docMk/>
            <pc:sldMk cId="2730722179" sldId="314"/>
            <ac:spMk id="5" creationId="{40B24EC7-1309-5288-907A-113A771A3381}"/>
          </ac:spMkLst>
        </pc:spChg>
        <pc:spChg chg="add mod">
          <ac:chgData name="Chittaranjan Hens" userId="6fc03958433e8a43" providerId="LiveId" clId="{361AAD38-EB23-4B3F-8CB0-A8A323FC121E}" dt="2023-11-12T19:19:32.039" v="4925"/>
          <ac:spMkLst>
            <pc:docMk/>
            <pc:sldMk cId="2730722179" sldId="314"/>
            <ac:spMk id="6" creationId="{52F1C44A-6BF8-4764-FCDF-042601EF5CFD}"/>
          </ac:spMkLst>
        </pc:spChg>
        <pc:spChg chg="mod">
          <ac:chgData name="Chittaranjan Hens" userId="6fc03958433e8a43" providerId="LiveId" clId="{361AAD38-EB23-4B3F-8CB0-A8A323FC121E}" dt="2023-12-30T15:38:27.596" v="6443" actId="20577"/>
          <ac:spMkLst>
            <pc:docMk/>
            <pc:sldMk cId="2730722179" sldId="314"/>
            <ac:spMk id="8" creationId="{9C34F9F4-ECD5-006A-B5EA-5041C532D92E}"/>
          </ac:spMkLst>
        </pc:spChg>
      </pc:sldChg>
      <pc:sldChg chg="add">
        <pc:chgData name="Chittaranjan Hens" userId="6fc03958433e8a43" providerId="LiveId" clId="{361AAD38-EB23-4B3F-8CB0-A8A323FC121E}" dt="2024-03-29T07:09:10.709" v="6583"/>
        <pc:sldMkLst>
          <pc:docMk/>
          <pc:sldMk cId="3382822092" sldId="314"/>
        </pc:sldMkLst>
      </pc:sldChg>
      <pc:sldChg chg="addSp modSp add mod">
        <pc:chgData name="Chittaranjan Hens" userId="6fc03958433e8a43" providerId="LiveId" clId="{361AAD38-EB23-4B3F-8CB0-A8A323FC121E}" dt="2024-03-27T04:07:08.867" v="6477" actId="123"/>
        <pc:sldMkLst>
          <pc:docMk/>
          <pc:sldMk cId="1510554818" sldId="315"/>
        </pc:sldMkLst>
        <pc:spChg chg="add mod">
          <ac:chgData name="Chittaranjan Hens" userId="6fc03958433e8a43" providerId="LiveId" clId="{361AAD38-EB23-4B3F-8CB0-A8A323FC121E}" dt="2024-03-27T04:06:31.238" v="6471"/>
          <ac:spMkLst>
            <pc:docMk/>
            <pc:sldMk cId="1510554818" sldId="315"/>
            <ac:spMk id="3" creationId="{3B622EA9-5E66-C0CC-A5F0-A1071B8DD618}"/>
          </ac:spMkLst>
        </pc:spChg>
        <pc:spChg chg="add mod">
          <ac:chgData name="Chittaranjan Hens" userId="6fc03958433e8a43" providerId="LiveId" clId="{361AAD38-EB23-4B3F-8CB0-A8A323FC121E}" dt="2024-03-27T04:06:42.554" v="6475"/>
          <ac:spMkLst>
            <pc:docMk/>
            <pc:sldMk cId="1510554818" sldId="315"/>
            <ac:spMk id="5" creationId="{94B4ABEC-38BE-57D0-CA4F-4B7328D2FC9A}"/>
          </ac:spMkLst>
        </pc:spChg>
        <pc:spChg chg="mod">
          <ac:chgData name="Chittaranjan Hens" userId="6fc03958433e8a43" providerId="LiveId" clId="{361AAD38-EB23-4B3F-8CB0-A8A323FC121E}" dt="2024-03-27T04:07:08.867" v="6477" actId="123"/>
          <ac:spMkLst>
            <pc:docMk/>
            <pc:sldMk cId="1510554818" sldId="315"/>
            <ac:spMk id="7" creationId="{5E31AD4E-7C0F-F1AB-9570-2B60E9D3AA00}"/>
          </ac:spMkLst>
        </pc:spChg>
      </pc:sldChg>
      <pc:sldChg chg="delSp modSp add mod modAnim">
        <pc:chgData name="Chittaranjan Hens" userId="6fc03958433e8a43" providerId="LiveId" clId="{361AAD38-EB23-4B3F-8CB0-A8A323FC121E}" dt="2024-03-29T07:09:39.780" v="6585" actId="1076"/>
        <pc:sldMkLst>
          <pc:docMk/>
          <pc:sldMk cId="933242071" sldId="316"/>
        </pc:sldMkLst>
        <pc:spChg chg="del">
          <ac:chgData name="Chittaranjan Hens" userId="6fc03958433e8a43" providerId="LiveId" clId="{361AAD38-EB23-4B3F-8CB0-A8A323FC121E}" dt="2023-11-12T11:17:33.229" v="4564" actId="478"/>
          <ac:spMkLst>
            <pc:docMk/>
            <pc:sldMk cId="933242071" sldId="316"/>
            <ac:spMk id="3" creationId="{0384D169-E763-7B55-BB88-6B60C8C15343}"/>
          </ac:spMkLst>
        </pc:spChg>
        <pc:spChg chg="del">
          <ac:chgData name="Chittaranjan Hens" userId="6fc03958433e8a43" providerId="LiveId" clId="{361AAD38-EB23-4B3F-8CB0-A8A323FC121E}" dt="2023-11-12T11:17:33.229" v="4564" actId="478"/>
          <ac:spMkLst>
            <pc:docMk/>
            <pc:sldMk cId="933242071" sldId="316"/>
            <ac:spMk id="5" creationId="{40B24EC7-1309-5288-907A-113A771A3381}"/>
          </ac:spMkLst>
        </pc:spChg>
        <pc:spChg chg="mod">
          <ac:chgData name="Chittaranjan Hens" userId="6fc03958433e8a43" providerId="LiveId" clId="{361AAD38-EB23-4B3F-8CB0-A8A323FC121E}" dt="2024-03-29T07:09:39.780" v="6585" actId="1076"/>
          <ac:spMkLst>
            <pc:docMk/>
            <pc:sldMk cId="933242071" sldId="316"/>
            <ac:spMk id="8" creationId="{9C34F9F4-ECD5-006A-B5EA-5041C532D92E}"/>
          </ac:spMkLst>
        </pc:spChg>
      </pc:sldChg>
      <pc:sldChg chg="addSp delSp modSp add del mod delAnim">
        <pc:chgData name="Chittaranjan Hens" userId="6fc03958433e8a43" providerId="LiveId" clId="{361AAD38-EB23-4B3F-8CB0-A8A323FC121E}" dt="2023-11-12T20:02:45.495" v="5211" actId="47"/>
        <pc:sldMkLst>
          <pc:docMk/>
          <pc:sldMk cId="2804727080" sldId="317"/>
        </pc:sldMkLst>
        <pc:spChg chg="mod">
          <ac:chgData name="Chittaranjan Hens" userId="6fc03958433e8a43" providerId="LiveId" clId="{361AAD38-EB23-4B3F-8CB0-A8A323FC121E}" dt="2023-11-12T18:14:32.514" v="4916" actId="14100"/>
          <ac:spMkLst>
            <pc:docMk/>
            <pc:sldMk cId="2804727080" sldId="317"/>
            <ac:spMk id="2" creationId="{01B13357-232B-28A3-4EBE-4A3011D8A8E9}"/>
          </ac:spMkLst>
        </pc:spChg>
        <pc:spChg chg="add mod">
          <ac:chgData name="Chittaranjan Hens" userId="6fc03958433e8a43" providerId="LiveId" clId="{361AAD38-EB23-4B3F-8CB0-A8A323FC121E}" dt="2023-11-12T19:44:26.214" v="4949" actId="14100"/>
          <ac:spMkLst>
            <pc:docMk/>
            <pc:sldMk cId="2804727080" sldId="317"/>
            <ac:spMk id="4" creationId="{77E3A65F-CDD0-8852-29BD-B6A8B1B306EA}"/>
          </ac:spMkLst>
        </pc:spChg>
        <pc:spChg chg="add mod">
          <ac:chgData name="Chittaranjan Hens" userId="6fc03958433e8a43" providerId="LiveId" clId="{361AAD38-EB23-4B3F-8CB0-A8A323FC121E}" dt="2023-11-12T19:44:04.614" v="4947" actId="1076"/>
          <ac:spMkLst>
            <pc:docMk/>
            <pc:sldMk cId="2804727080" sldId="317"/>
            <ac:spMk id="7" creationId="{047C5572-96D5-1784-7B38-3699217C5836}"/>
          </ac:spMkLst>
        </pc:spChg>
        <pc:spChg chg="del">
          <ac:chgData name="Chittaranjan Hens" userId="6fc03958433e8a43" providerId="LiveId" clId="{361AAD38-EB23-4B3F-8CB0-A8A323FC121E}" dt="2023-11-12T19:19:49.292" v="4926" actId="478"/>
          <ac:spMkLst>
            <pc:docMk/>
            <pc:sldMk cId="2804727080" sldId="317"/>
            <ac:spMk id="8" creationId="{9C34F9F4-ECD5-006A-B5EA-5041C532D92E}"/>
          </ac:spMkLst>
        </pc:spChg>
        <pc:spChg chg="add mod">
          <ac:chgData name="Chittaranjan Hens" userId="6fc03958433e8a43" providerId="LiveId" clId="{361AAD38-EB23-4B3F-8CB0-A8A323FC121E}" dt="2023-11-12T19:45:00.939" v="5022" actId="20577"/>
          <ac:spMkLst>
            <pc:docMk/>
            <pc:sldMk cId="2804727080" sldId="317"/>
            <ac:spMk id="9" creationId="{33ABCFC3-5DB6-0AA6-6705-B6F40AB1F19D}"/>
          </ac:spMkLst>
        </pc:spChg>
        <pc:spChg chg="add mod">
          <ac:chgData name="Chittaranjan Hens" userId="6fc03958433e8a43" providerId="LiveId" clId="{361AAD38-EB23-4B3F-8CB0-A8A323FC121E}" dt="2023-11-12T19:49:56.254" v="5093" actId="1076"/>
          <ac:spMkLst>
            <pc:docMk/>
            <pc:sldMk cId="2804727080" sldId="317"/>
            <ac:spMk id="13" creationId="{ECF1ACF5-0CFD-28D8-A06B-438507BD6742}"/>
          </ac:spMkLst>
        </pc:spChg>
        <pc:spChg chg="add mod">
          <ac:chgData name="Chittaranjan Hens" userId="6fc03958433e8a43" providerId="LiveId" clId="{361AAD38-EB23-4B3F-8CB0-A8A323FC121E}" dt="2023-11-12T19:50:23.310" v="5100" actId="1076"/>
          <ac:spMkLst>
            <pc:docMk/>
            <pc:sldMk cId="2804727080" sldId="317"/>
            <ac:spMk id="14" creationId="{1FB8D3E5-C47F-458C-75A1-7ABB414F2E5E}"/>
          </ac:spMkLst>
        </pc:spChg>
        <pc:spChg chg="add mod">
          <ac:chgData name="Chittaranjan Hens" userId="6fc03958433e8a43" providerId="LiveId" clId="{361AAD38-EB23-4B3F-8CB0-A8A323FC121E}" dt="2023-11-12T19:50:30.230" v="5102" actId="1076"/>
          <ac:spMkLst>
            <pc:docMk/>
            <pc:sldMk cId="2804727080" sldId="317"/>
            <ac:spMk id="15" creationId="{5F733C53-A050-095F-F159-12BF95D68B95}"/>
          </ac:spMkLst>
        </pc:spChg>
        <pc:spChg chg="add mod">
          <ac:chgData name="Chittaranjan Hens" userId="6fc03958433e8a43" providerId="LiveId" clId="{361AAD38-EB23-4B3F-8CB0-A8A323FC121E}" dt="2023-11-12T19:50:36.896" v="5104" actId="1076"/>
          <ac:spMkLst>
            <pc:docMk/>
            <pc:sldMk cId="2804727080" sldId="317"/>
            <ac:spMk id="16" creationId="{A3AF4F35-937D-5B65-1DD8-94922C15E137}"/>
          </ac:spMkLst>
        </pc:spChg>
        <pc:spChg chg="add mod">
          <ac:chgData name="Chittaranjan Hens" userId="6fc03958433e8a43" providerId="LiveId" clId="{361AAD38-EB23-4B3F-8CB0-A8A323FC121E}" dt="2023-11-12T19:51:02.226" v="5115" actId="20577"/>
          <ac:spMkLst>
            <pc:docMk/>
            <pc:sldMk cId="2804727080" sldId="317"/>
            <ac:spMk id="18" creationId="{F6CFD21E-93FB-AA3F-BE14-08250D707CA0}"/>
          </ac:spMkLst>
        </pc:spChg>
        <pc:spChg chg="add mod">
          <ac:chgData name="Chittaranjan Hens" userId="6fc03958433e8a43" providerId="LiveId" clId="{361AAD38-EB23-4B3F-8CB0-A8A323FC121E}" dt="2023-11-12T19:51:57.565" v="5144" actId="20577"/>
          <ac:spMkLst>
            <pc:docMk/>
            <pc:sldMk cId="2804727080" sldId="317"/>
            <ac:spMk id="19" creationId="{1F8FD311-B0E5-D4CF-3341-80E497F61C47}"/>
          </ac:spMkLst>
        </pc:spChg>
        <pc:spChg chg="add mod">
          <ac:chgData name="Chittaranjan Hens" userId="6fc03958433e8a43" providerId="LiveId" clId="{361AAD38-EB23-4B3F-8CB0-A8A323FC121E}" dt="2023-11-12T19:51:35.533" v="5133" actId="1076"/>
          <ac:spMkLst>
            <pc:docMk/>
            <pc:sldMk cId="2804727080" sldId="317"/>
            <ac:spMk id="20" creationId="{40FC2695-852A-19E7-FB04-D0D4D40FDFA0}"/>
          </ac:spMkLst>
        </pc:spChg>
        <pc:spChg chg="add mod">
          <ac:chgData name="Chittaranjan Hens" userId="6fc03958433e8a43" providerId="LiveId" clId="{361AAD38-EB23-4B3F-8CB0-A8A323FC121E}" dt="2023-11-12T19:52:14.901" v="5148" actId="20577"/>
          <ac:spMkLst>
            <pc:docMk/>
            <pc:sldMk cId="2804727080" sldId="317"/>
            <ac:spMk id="21" creationId="{B7186059-CEEE-82C9-5D2C-38D8B1F6ED8A}"/>
          </ac:spMkLst>
        </pc:spChg>
        <pc:picChg chg="add del mod">
          <ac:chgData name="Chittaranjan Hens" userId="6fc03958433e8a43" providerId="LiveId" clId="{361AAD38-EB23-4B3F-8CB0-A8A323FC121E}" dt="2023-11-12T19:43:59.992" v="4946" actId="478"/>
          <ac:picMkLst>
            <pc:docMk/>
            <pc:sldMk cId="2804727080" sldId="317"/>
            <ac:picMk id="6" creationId="{AA9EFDC1-673F-66E8-622A-805052BC4E19}"/>
          </ac:picMkLst>
        </pc:picChg>
        <pc:picChg chg="add del mod">
          <ac:chgData name="Chittaranjan Hens" userId="6fc03958433e8a43" providerId="LiveId" clId="{361AAD38-EB23-4B3F-8CB0-A8A323FC121E}" dt="2023-11-12T20:02:26.110" v="5210" actId="478"/>
          <ac:picMkLst>
            <pc:docMk/>
            <pc:sldMk cId="2804727080" sldId="317"/>
            <ac:picMk id="12" creationId="{0CB37996-0B29-AD82-A233-61F9E94145FB}"/>
          </ac:picMkLst>
        </pc:picChg>
      </pc:sldChg>
      <pc:sldChg chg="addSp delSp modSp add mod">
        <pc:chgData name="Chittaranjan Hens" userId="6fc03958433e8a43" providerId="LiveId" clId="{361AAD38-EB23-4B3F-8CB0-A8A323FC121E}" dt="2023-12-30T15:39:41.455" v="6453" actId="20577"/>
        <pc:sldMkLst>
          <pc:docMk/>
          <pc:sldMk cId="1508592386" sldId="318"/>
        </pc:sldMkLst>
        <pc:spChg chg="mod">
          <ac:chgData name="Chittaranjan Hens" userId="6fc03958433e8a43" providerId="LiveId" clId="{361AAD38-EB23-4B3F-8CB0-A8A323FC121E}" dt="2023-12-30T15:39:41.455" v="6453" actId="20577"/>
          <ac:spMkLst>
            <pc:docMk/>
            <pc:sldMk cId="1508592386" sldId="318"/>
            <ac:spMk id="2" creationId="{01B13357-232B-28A3-4EBE-4A3011D8A8E9}"/>
          </ac:spMkLst>
        </pc:spChg>
        <pc:spChg chg="add del mod">
          <ac:chgData name="Chittaranjan Hens" userId="6fc03958433e8a43" providerId="LiveId" clId="{361AAD38-EB23-4B3F-8CB0-A8A323FC121E}" dt="2023-11-12T20:30:14.035" v="5848"/>
          <ac:spMkLst>
            <pc:docMk/>
            <pc:sldMk cId="1508592386" sldId="318"/>
            <ac:spMk id="3" creationId="{913D4A94-07BE-FFA6-87D7-497A4328BD95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6" creationId="{CE817D57-3AFB-96DB-E065-DFE1B555FB1F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8" creationId="{FAFECB0B-8C32-76F7-8AE1-0F4FB48F4BF5}"/>
          </ac:spMkLst>
        </pc:spChg>
        <pc:spChg chg="mod">
          <ac:chgData name="Chittaranjan Hens" userId="6fc03958433e8a43" providerId="LiveId" clId="{361AAD38-EB23-4B3F-8CB0-A8A323FC121E}" dt="2023-11-12T20:01:02.992" v="5202" actId="20577"/>
          <ac:spMkLst>
            <pc:docMk/>
            <pc:sldMk cId="1508592386" sldId="318"/>
            <ac:spMk id="9" creationId="{33ABCFC3-5DB6-0AA6-6705-B6F40AB1F19D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11" creationId="{3F971708-A52C-C8AD-C4FC-4C6F6E3BBF42}"/>
          </ac:spMkLst>
        </pc:spChg>
        <pc:spChg chg="del mod">
          <ac:chgData name="Chittaranjan Hens" userId="6fc03958433e8a43" providerId="LiveId" clId="{361AAD38-EB23-4B3F-8CB0-A8A323FC121E}" dt="2023-11-12T20:30:11.503" v="5846" actId="478"/>
          <ac:spMkLst>
            <pc:docMk/>
            <pc:sldMk cId="1508592386" sldId="318"/>
            <ac:spMk id="13" creationId="{ECF1ACF5-0CFD-28D8-A06B-438507BD6742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4" creationId="{1FB8D3E5-C47F-458C-75A1-7ABB414F2E5E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5" creationId="{5F733C53-A050-095F-F159-12BF95D68B95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6" creationId="{A3AF4F35-937D-5B65-1DD8-94922C15E137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17" creationId="{2CC9F323-8F60-A944-BAE9-97FD33C413A7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8" creationId="{F6CFD21E-93FB-AA3F-BE14-08250D707CA0}"/>
          </ac:spMkLst>
        </pc:spChg>
        <pc:spChg chg="del mod">
          <ac:chgData name="Chittaranjan Hens" userId="6fc03958433e8a43" providerId="LiveId" clId="{361AAD38-EB23-4B3F-8CB0-A8A323FC121E}" dt="2023-11-12T20:30:11.503" v="5846" actId="478"/>
          <ac:spMkLst>
            <pc:docMk/>
            <pc:sldMk cId="1508592386" sldId="318"/>
            <ac:spMk id="19" creationId="{1F8FD311-B0E5-D4CF-3341-80E497F61C47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20" creationId="{40FC2695-852A-19E7-FB04-D0D4D40FDFA0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21" creationId="{B7186059-CEEE-82C9-5D2C-38D8B1F6ED8A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2" creationId="{09E358A2-7DC2-FF03-20EF-ED9925692747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3" creationId="{5994AE5C-F543-74AA-E323-CBCD115FE153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4" creationId="{47841448-F81A-AB6E-3673-344004AB6824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5" creationId="{0592FBAE-F715-391E-FC33-90B4B33FC42C}"/>
          </ac:spMkLst>
        </pc:spChg>
        <pc:grpChg chg="add mod">
          <ac:chgData name="Chittaranjan Hens" userId="6fc03958433e8a43" providerId="LiveId" clId="{361AAD38-EB23-4B3F-8CB0-A8A323FC121E}" dt="2023-11-12T20:30:29.119" v="5850" actId="1076"/>
          <ac:grpSpMkLst>
            <pc:docMk/>
            <pc:sldMk cId="1508592386" sldId="318"/>
            <ac:grpSpMk id="5" creationId="{F68470A6-B7BF-1608-65FE-AB617188185D}"/>
          </ac:grpSpMkLst>
        </pc:grpChg>
        <pc:picChg chg="del">
          <ac:chgData name="Chittaranjan Hens" userId="6fc03958433e8a43" providerId="LiveId" clId="{361AAD38-EB23-4B3F-8CB0-A8A323FC121E}" dt="2023-11-12T19:52:53.178" v="5150" actId="478"/>
          <ac:picMkLst>
            <pc:docMk/>
            <pc:sldMk cId="1508592386" sldId="318"/>
            <ac:picMk id="12" creationId="{0CB37996-0B29-AD82-A233-61F9E94145FB}"/>
          </ac:picMkLst>
        </pc:picChg>
      </pc:sldChg>
      <pc:sldChg chg="addSp delSp modSp add mod modAnim">
        <pc:chgData name="Chittaranjan Hens" userId="6fc03958433e8a43" providerId="LiveId" clId="{361AAD38-EB23-4B3F-8CB0-A8A323FC121E}" dt="2024-03-29T07:57:51.183" v="6587"/>
        <pc:sldMkLst>
          <pc:docMk/>
          <pc:sldMk cId="3864949909" sldId="319"/>
        </pc:sldMkLst>
        <pc:spChg chg="mod">
          <ac:chgData name="Chittaranjan Hens" userId="6fc03958433e8a43" providerId="LiveId" clId="{361AAD38-EB23-4B3F-8CB0-A8A323FC121E}" dt="2023-11-12T20:29:43.692" v="5842" actId="1076"/>
          <ac:spMkLst>
            <pc:docMk/>
            <pc:sldMk cId="3864949909" sldId="319"/>
            <ac:spMk id="2" creationId="{01B13357-232B-28A3-4EBE-4A3011D8A8E9}"/>
          </ac:spMkLst>
        </pc:spChg>
        <pc:spChg chg="del">
          <ac:chgData name="Chittaranjan Hens" userId="6fc03958433e8a43" providerId="LiveId" clId="{361AAD38-EB23-4B3F-8CB0-A8A323FC121E}" dt="2023-11-12T20:03:18.049" v="5212" actId="478"/>
          <ac:spMkLst>
            <pc:docMk/>
            <pc:sldMk cId="3864949909" sldId="319"/>
            <ac:spMk id="4" creationId="{77E3A65F-CDD0-8852-29BD-B6A8B1B306EA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6" creationId="{899E31F9-00E0-1B01-DF72-19D4852BCCF0}"/>
          </ac:spMkLst>
        </pc:spChg>
        <pc:spChg chg="del">
          <ac:chgData name="Chittaranjan Hens" userId="6fc03958433e8a43" providerId="LiveId" clId="{361AAD38-EB23-4B3F-8CB0-A8A323FC121E}" dt="2023-11-12T20:03:18.049" v="5212" actId="478"/>
          <ac:spMkLst>
            <pc:docMk/>
            <pc:sldMk cId="3864949909" sldId="319"/>
            <ac:spMk id="7" creationId="{047C5572-96D5-1784-7B38-3699217C5836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8" creationId="{6D56C641-5C2F-4F3F-D148-25A017E794E7}"/>
          </ac:spMkLst>
        </pc:spChg>
        <pc:spChg chg="del">
          <ac:chgData name="Chittaranjan Hens" userId="6fc03958433e8a43" providerId="LiveId" clId="{361AAD38-EB23-4B3F-8CB0-A8A323FC121E}" dt="2023-11-12T20:01:36" v="5207" actId="478"/>
          <ac:spMkLst>
            <pc:docMk/>
            <pc:sldMk cId="3864949909" sldId="319"/>
            <ac:spMk id="9" creationId="{33ABCFC3-5DB6-0AA6-6705-B6F40AB1F19D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1" creationId="{9E39F4CD-92EB-8025-8CA0-5AB18245C530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2" creationId="{E0A4840A-9472-C1A7-1989-E56247AFC30A}"/>
          </ac:spMkLst>
        </pc:spChg>
        <pc:spChg chg="del">
          <ac:chgData name="Chittaranjan Hens" userId="6fc03958433e8a43" providerId="LiveId" clId="{361AAD38-EB23-4B3F-8CB0-A8A323FC121E}" dt="2023-11-12T20:01:29.101" v="5205" actId="478"/>
          <ac:spMkLst>
            <pc:docMk/>
            <pc:sldMk cId="3864949909" sldId="319"/>
            <ac:spMk id="13" creationId="{ECF1ACF5-0CFD-28D8-A06B-438507BD6742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4" creationId="{1FB8D3E5-C47F-458C-75A1-7ABB414F2E5E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5" creationId="{5F733C53-A050-095F-F159-12BF95D68B95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6" creationId="{A3AF4F35-937D-5B65-1DD8-94922C15E137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7" creationId="{5823730F-B0ED-C554-0C29-28AEAC8143FC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8" creationId="{F6CFD21E-93FB-AA3F-BE14-08250D707CA0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9" creationId="{1F8FD311-B0E5-D4CF-3341-80E497F61C47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20" creationId="{40FC2695-852A-19E7-FB04-D0D4D40FDFA0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21" creationId="{B7186059-CEEE-82C9-5D2C-38D8B1F6ED8A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2" creationId="{19B8DC43-31BE-2356-2DD9-E760E09A8C72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3" creationId="{D8413A30-259E-E9BA-224D-CFF507DEE455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4" creationId="{8EF38BD4-7CFC-326D-D8DB-95A77297B6A8}"/>
          </ac:spMkLst>
        </pc:spChg>
        <pc:spChg chg="add del mod">
          <ac:chgData name="Chittaranjan Hens" userId="6fc03958433e8a43" providerId="LiveId" clId="{361AAD38-EB23-4B3F-8CB0-A8A323FC121E}" dt="2023-11-12T20:03:33.497" v="5217"/>
          <ac:spMkLst>
            <pc:docMk/>
            <pc:sldMk cId="3864949909" sldId="319"/>
            <ac:spMk id="25" creationId="{F0FC3C2B-8A33-09C1-2E6C-EA33E9822C58}"/>
          </ac:spMkLst>
        </pc:spChg>
        <pc:spChg chg="add del mod">
          <ac:chgData name="Chittaranjan Hens" userId="6fc03958433e8a43" providerId="LiveId" clId="{361AAD38-EB23-4B3F-8CB0-A8A323FC121E}" dt="2023-11-12T20:03:41.259" v="5220"/>
          <ac:spMkLst>
            <pc:docMk/>
            <pc:sldMk cId="3864949909" sldId="319"/>
            <ac:spMk id="26" creationId="{2D5189F3-AEA5-1A77-8227-463C24A5263B}"/>
          </ac:spMkLst>
        </pc:spChg>
        <pc:spChg chg="add mod">
          <ac:chgData name="Chittaranjan Hens" userId="6fc03958433e8a43" providerId="LiveId" clId="{361AAD38-EB23-4B3F-8CB0-A8A323FC121E}" dt="2023-11-27T18:56:23.706" v="5919" actId="20577"/>
          <ac:spMkLst>
            <pc:docMk/>
            <pc:sldMk cId="3864949909" sldId="319"/>
            <ac:spMk id="27" creationId="{E8F57EB3-6BB3-6D36-96FC-7A3A8B0B3BE8}"/>
          </ac:spMkLst>
        </pc:spChg>
        <pc:spChg chg="add mod">
          <ac:chgData name="Chittaranjan Hens" userId="6fc03958433e8a43" providerId="LiveId" clId="{361AAD38-EB23-4B3F-8CB0-A8A323FC121E}" dt="2023-11-27T18:56:04.130" v="5917" actId="20577"/>
          <ac:spMkLst>
            <pc:docMk/>
            <pc:sldMk cId="3864949909" sldId="319"/>
            <ac:spMk id="28" creationId="{833B53E9-F57B-7501-A46C-2EB40075C1FB}"/>
          </ac:spMkLst>
        </pc:spChg>
        <pc:grpChg chg="add mod">
          <ac:chgData name="Chittaranjan Hens" userId="6fc03958433e8a43" providerId="LiveId" clId="{361AAD38-EB23-4B3F-8CB0-A8A323FC121E}" dt="2023-11-12T20:29:53.135" v="5843" actId="164"/>
          <ac:grpSpMkLst>
            <pc:docMk/>
            <pc:sldMk cId="3864949909" sldId="319"/>
            <ac:grpSpMk id="29" creationId="{25BF73AF-7AB8-9784-B5D7-028AB749893B}"/>
          </ac:grpSpMkLst>
        </pc:grpChg>
        <pc:picChg chg="add del mod">
          <ac:chgData name="Chittaranjan Hens" userId="6fc03958433e8a43" providerId="LiveId" clId="{361AAD38-EB23-4B3F-8CB0-A8A323FC121E}" dt="2023-11-12T20:19:12.283" v="5670" actId="478"/>
          <ac:picMkLst>
            <pc:docMk/>
            <pc:sldMk cId="3864949909" sldId="319"/>
            <ac:picMk id="5" creationId="{A87789ED-F8FB-1D99-0602-28DCBE2DE4BD}"/>
          </ac:picMkLst>
        </pc:picChg>
      </pc:sldChg>
      <pc:sldChg chg="addSp delSp modSp add mod">
        <pc:chgData name="Chittaranjan Hens" userId="6fc03958433e8a43" providerId="LiveId" clId="{361AAD38-EB23-4B3F-8CB0-A8A323FC121E}" dt="2023-11-27T18:56:48.970" v="5922" actId="1076"/>
        <pc:sldMkLst>
          <pc:docMk/>
          <pc:sldMk cId="874708829" sldId="320"/>
        </pc:sldMkLst>
        <pc:spChg chg="add mod">
          <ac:chgData name="Chittaranjan Hens" userId="6fc03958433e8a43" providerId="LiveId" clId="{361AAD38-EB23-4B3F-8CB0-A8A323FC121E}" dt="2023-11-27T18:56:48.970" v="5922" actId="1076"/>
          <ac:spMkLst>
            <pc:docMk/>
            <pc:sldMk cId="874708829" sldId="320"/>
            <ac:spMk id="3" creationId="{EDE73850-EE9C-4302-9BC3-2FAFC14ED12D}"/>
          </ac:spMkLst>
        </pc:spChg>
        <pc:spChg chg="add mod">
          <ac:chgData name="Chittaranjan Hens" userId="6fc03958433e8a43" providerId="LiveId" clId="{361AAD38-EB23-4B3F-8CB0-A8A323FC121E}" dt="2023-11-27T18:56:48.970" v="5922" actId="1076"/>
          <ac:spMkLst>
            <pc:docMk/>
            <pc:sldMk cId="874708829" sldId="320"/>
            <ac:spMk id="4" creationId="{AE31B5E4-5483-B39C-31B3-D5C73F74B213}"/>
          </ac:spMkLst>
        </pc:spChg>
        <pc:spChg chg="del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6" creationId="{899E31F9-00E0-1B01-DF72-19D4852BCCF0}"/>
          </ac:spMkLst>
        </pc:spChg>
        <pc:spChg chg="add mod">
          <ac:chgData name="Chittaranjan Hens" userId="6fc03958433e8a43" providerId="LiveId" clId="{361AAD38-EB23-4B3F-8CB0-A8A323FC121E}" dt="2023-11-12T20:23:54.714" v="5704" actId="14100"/>
          <ac:spMkLst>
            <pc:docMk/>
            <pc:sldMk cId="874708829" sldId="320"/>
            <ac:spMk id="7" creationId="{275D63DA-930E-4A43-63E7-CCBD20DEA046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8" creationId="{6D56C641-5C2F-4F3F-D148-25A017E794E7}"/>
          </ac:spMkLst>
        </pc:spChg>
        <pc:spChg chg="add mod">
          <ac:chgData name="Chittaranjan Hens" userId="6fc03958433e8a43" providerId="LiveId" clId="{361AAD38-EB23-4B3F-8CB0-A8A323FC121E}" dt="2023-11-12T20:31:48.144" v="5860" actId="1076"/>
          <ac:spMkLst>
            <pc:docMk/>
            <pc:sldMk cId="874708829" sldId="320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1" creationId="{9E39F4CD-92EB-8025-8CA0-5AB18245C530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2" creationId="{E0A4840A-9472-C1A7-1989-E56247AFC30A}"/>
          </ac:spMkLst>
        </pc:spChg>
        <pc:spChg chg="add del mod">
          <ac:chgData name="Chittaranjan Hens" userId="6fc03958433e8a43" providerId="LiveId" clId="{361AAD38-EB23-4B3F-8CB0-A8A323FC121E}" dt="2023-11-27T18:56:44.290" v="5920" actId="478"/>
          <ac:spMkLst>
            <pc:docMk/>
            <pc:sldMk cId="874708829" sldId="320"/>
            <ac:spMk id="13" creationId="{AEA11DD9-6697-545C-BB3C-E7835C0FA115}"/>
          </ac:spMkLst>
        </pc:spChg>
        <pc:spChg chg="add del mod">
          <ac:chgData name="Chittaranjan Hens" userId="6fc03958433e8a43" providerId="LiveId" clId="{361AAD38-EB23-4B3F-8CB0-A8A323FC121E}" dt="2023-11-27T18:56:44.290" v="5920" actId="478"/>
          <ac:spMkLst>
            <pc:docMk/>
            <pc:sldMk cId="874708829" sldId="320"/>
            <ac:spMk id="14" creationId="{F94ADCAE-8186-609F-F9B2-9FB8017AAF63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7" creationId="{5823730F-B0ED-C554-0C29-28AEAC8143FC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2" creationId="{19B8DC43-31BE-2356-2DD9-E760E09A8C72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3" creationId="{D8413A30-259E-E9BA-224D-CFF507DEE455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4" creationId="{8EF38BD4-7CFC-326D-D8DB-95A77297B6A8}"/>
          </ac:spMkLst>
        </pc:spChg>
        <pc:spChg chg="del mod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27" creationId="{E8F57EB3-6BB3-6D36-96FC-7A3A8B0B3BE8}"/>
          </ac:spMkLst>
        </pc:spChg>
        <pc:spChg chg="del mod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28" creationId="{833B53E9-F57B-7501-A46C-2EB40075C1FB}"/>
          </ac:spMkLst>
        </pc:spChg>
        <pc:picChg chg="add del mod">
          <ac:chgData name="Chittaranjan Hens" userId="6fc03958433e8a43" providerId="LiveId" clId="{361AAD38-EB23-4B3F-8CB0-A8A323FC121E}" dt="2023-11-12T20:31:44.164" v="5859" actId="478"/>
          <ac:picMkLst>
            <pc:docMk/>
            <pc:sldMk cId="874708829" sldId="320"/>
            <ac:picMk id="4" creationId="{DDE16E13-B786-6776-76B1-B128DDD996A7}"/>
          </ac:picMkLst>
        </pc:picChg>
      </pc:sldChg>
      <pc:sldChg chg="addSp delSp modSp add mod">
        <pc:chgData name="Chittaranjan Hens" userId="6fc03958433e8a43" providerId="LiveId" clId="{361AAD38-EB23-4B3F-8CB0-A8A323FC121E}" dt="2023-11-27T19:06:12.726" v="5936" actId="1076"/>
        <pc:sldMkLst>
          <pc:docMk/>
          <pc:sldMk cId="1014269389" sldId="321"/>
        </pc:sldMkLst>
        <pc:spChg chg="add mod">
          <ac:chgData name="Chittaranjan Hens" userId="6fc03958433e8a43" providerId="LiveId" clId="{361AAD38-EB23-4B3F-8CB0-A8A323FC121E}" dt="2023-11-27T18:57:21.302" v="5924"/>
          <ac:spMkLst>
            <pc:docMk/>
            <pc:sldMk cId="1014269389" sldId="321"/>
            <ac:spMk id="3" creationId="{12F5CAE2-E822-7A80-BECA-F4C04C77E306}"/>
          </ac:spMkLst>
        </pc:spChg>
        <pc:spChg chg="add mod">
          <ac:chgData name="Chittaranjan Hens" userId="6fc03958433e8a43" providerId="LiveId" clId="{361AAD38-EB23-4B3F-8CB0-A8A323FC121E}" dt="2023-11-26T20:04:54.618" v="5879" actId="20577"/>
          <ac:spMkLst>
            <pc:docMk/>
            <pc:sldMk cId="1014269389" sldId="321"/>
            <ac:spMk id="4" creationId="{B0308876-9241-3F75-2ED3-417A27E2389C}"/>
          </ac:spMkLst>
        </pc:spChg>
        <pc:spChg chg="add mod">
          <ac:chgData name="Chittaranjan Hens" userId="6fc03958433e8a43" providerId="LiveId" clId="{361AAD38-EB23-4B3F-8CB0-A8A323FC121E}" dt="2023-11-27T18:57:21.302" v="5924"/>
          <ac:spMkLst>
            <pc:docMk/>
            <pc:sldMk cId="1014269389" sldId="321"/>
            <ac:spMk id="5" creationId="{34DE6924-C7C9-C3F7-72A9-A4CF7B93C3C0}"/>
          </ac:spMkLst>
        </pc:spChg>
        <pc:spChg chg="mod">
          <ac:chgData name="Chittaranjan Hens" userId="6fc03958433e8a43" providerId="LiveId" clId="{361AAD38-EB23-4B3F-8CB0-A8A323FC121E}" dt="2023-11-26T20:04:18.033" v="5862" actId="1076"/>
          <ac:spMkLst>
            <pc:docMk/>
            <pc:sldMk cId="1014269389" sldId="321"/>
            <ac:spMk id="7" creationId="{275D63DA-930E-4A43-63E7-CCBD20DEA046}"/>
          </ac:spMkLst>
        </pc:spChg>
        <pc:spChg chg="mod">
          <ac:chgData name="Chittaranjan Hens" userId="6fc03958433e8a43" providerId="LiveId" clId="{361AAD38-EB23-4B3F-8CB0-A8A323FC121E}" dt="2023-11-26T20:04:20.715" v="5863" actId="1076"/>
          <ac:spMkLst>
            <pc:docMk/>
            <pc:sldMk cId="1014269389" sldId="321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3-11-27T18:57:14.167" v="5923" actId="478"/>
          <ac:spMkLst>
            <pc:docMk/>
            <pc:sldMk cId="1014269389" sldId="321"/>
            <ac:spMk id="13" creationId="{AEA11DD9-6697-545C-BB3C-E7835C0FA115}"/>
          </ac:spMkLst>
        </pc:spChg>
        <pc:spChg chg="del">
          <ac:chgData name="Chittaranjan Hens" userId="6fc03958433e8a43" providerId="LiveId" clId="{361AAD38-EB23-4B3F-8CB0-A8A323FC121E}" dt="2023-11-27T18:57:14.167" v="5923" actId="478"/>
          <ac:spMkLst>
            <pc:docMk/>
            <pc:sldMk cId="1014269389" sldId="321"/>
            <ac:spMk id="14" creationId="{F94ADCAE-8186-609F-F9B2-9FB8017AAF63}"/>
          </ac:spMkLst>
        </pc:spChg>
        <pc:picChg chg="add mod">
          <ac:chgData name="Chittaranjan Hens" userId="6fc03958433e8a43" providerId="LiveId" clId="{361AAD38-EB23-4B3F-8CB0-A8A323FC121E}" dt="2023-11-27T19:06:12.726" v="5936" actId="1076"/>
          <ac:picMkLst>
            <pc:docMk/>
            <pc:sldMk cId="1014269389" sldId="321"/>
            <ac:picMk id="6" creationId="{8FD15AE6-A261-EE60-60A7-0E7FDD8D6011}"/>
          </ac:picMkLst>
        </pc:picChg>
      </pc:sldChg>
      <pc:sldChg chg="addSp delSp modSp add mod">
        <pc:chgData name="Chittaranjan Hens" userId="6fc03958433e8a43" providerId="LiveId" clId="{361AAD38-EB23-4B3F-8CB0-A8A323FC121E}" dt="2024-03-29T08:31:16.902" v="6631" actId="1076"/>
        <pc:sldMkLst>
          <pc:docMk/>
          <pc:sldMk cId="1282988099" sldId="322"/>
        </pc:sldMkLst>
        <pc:spChg chg="add del mod">
          <ac:chgData name="Chittaranjan Hens" userId="6fc03958433e8a43" providerId="LiveId" clId="{361AAD38-EB23-4B3F-8CB0-A8A323FC121E}" dt="2023-11-27T19:04:12.789" v="5926"/>
          <ac:spMkLst>
            <pc:docMk/>
            <pc:sldMk cId="1282988099" sldId="322"/>
            <ac:spMk id="3" creationId="{338BB240-3A16-D1C2-923E-DF4E39C41ED8}"/>
          </ac:spMkLst>
        </pc:spChg>
        <pc:spChg chg="add del mod">
          <ac:chgData name="Chittaranjan Hens" userId="6fc03958433e8a43" providerId="LiveId" clId="{361AAD38-EB23-4B3F-8CB0-A8A323FC121E}" dt="2023-11-27T19:04:12.789" v="5926"/>
          <ac:spMkLst>
            <pc:docMk/>
            <pc:sldMk cId="1282988099" sldId="322"/>
            <ac:spMk id="4" creationId="{8ED29EA3-6D69-4E3A-F45C-CA6413178AA3}"/>
          </ac:spMkLst>
        </pc:spChg>
        <pc:spChg chg="del">
          <ac:chgData name="Chittaranjan Hens" userId="6fc03958433e8a43" providerId="LiveId" clId="{361AAD38-EB23-4B3F-8CB0-A8A323FC121E}" dt="2023-11-26T20:06:25.428" v="5883" actId="478"/>
          <ac:spMkLst>
            <pc:docMk/>
            <pc:sldMk cId="1282988099" sldId="322"/>
            <ac:spMk id="4" creationId="{B0308876-9241-3F75-2ED3-417A27E2389C}"/>
          </ac:spMkLst>
        </pc:spChg>
        <pc:spChg chg="del mod">
          <ac:chgData name="Chittaranjan Hens" userId="6fc03958433e8a43" providerId="LiveId" clId="{361AAD38-EB23-4B3F-8CB0-A8A323FC121E}" dt="2023-11-26T20:06:52.124" v="5889" actId="478"/>
          <ac:spMkLst>
            <pc:docMk/>
            <pc:sldMk cId="1282988099" sldId="322"/>
            <ac:spMk id="7" creationId="{275D63DA-930E-4A43-63E7-CCBD20DEA046}"/>
          </ac:spMkLst>
        </pc:spChg>
        <pc:spChg chg="add mod">
          <ac:chgData name="Chittaranjan Hens" userId="6fc03958433e8a43" providerId="LiveId" clId="{361AAD38-EB23-4B3F-8CB0-A8A323FC121E}" dt="2023-11-27T19:20:15.515" v="6129" actId="20577"/>
          <ac:spMkLst>
            <pc:docMk/>
            <pc:sldMk cId="1282988099" sldId="322"/>
            <ac:spMk id="7" creationId="{8FCCA51B-14EF-EC73-1247-F2882979CE73}"/>
          </ac:spMkLst>
        </pc:spChg>
        <pc:spChg chg="mod">
          <ac:chgData name="Chittaranjan Hens" userId="6fc03958433e8a43" providerId="LiveId" clId="{361AAD38-EB23-4B3F-8CB0-A8A323FC121E}" dt="2023-11-26T20:07:39.173" v="5899" actId="17032"/>
          <ac:spMkLst>
            <pc:docMk/>
            <pc:sldMk cId="1282988099" sldId="322"/>
            <ac:spMk id="9" creationId="{C4749A47-8AE7-9A48-6435-5FFCD7585C8C}"/>
          </ac:spMkLst>
        </pc:spChg>
        <pc:spChg chg="add del mod">
          <ac:chgData name="Chittaranjan Hens" userId="6fc03958433e8a43" providerId="LiveId" clId="{361AAD38-EB23-4B3F-8CB0-A8A323FC121E}" dt="2023-11-27T19:21:50.049" v="6184" actId="478"/>
          <ac:spMkLst>
            <pc:docMk/>
            <pc:sldMk cId="1282988099" sldId="322"/>
            <ac:spMk id="12" creationId="{265F3AAB-7E99-3E7A-4EAD-079228FBCCFB}"/>
          </ac:spMkLst>
        </pc:spChg>
        <pc:spChg chg="mod">
          <ac:chgData name="Chittaranjan Hens" userId="6fc03958433e8a43" providerId="LiveId" clId="{361AAD38-EB23-4B3F-8CB0-A8A323FC121E}" dt="2023-11-27T19:04:49.033" v="5934" actId="1076"/>
          <ac:spMkLst>
            <pc:docMk/>
            <pc:sldMk cId="1282988099" sldId="322"/>
            <ac:spMk id="13" creationId="{AEA11DD9-6697-545C-BB3C-E7835C0FA115}"/>
          </ac:spMkLst>
        </pc:spChg>
        <pc:spChg chg="mod">
          <ac:chgData name="Chittaranjan Hens" userId="6fc03958433e8a43" providerId="LiveId" clId="{361AAD38-EB23-4B3F-8CB0-A8A323FC121E}" dt="2023-11-27T19:06:28.214" v="5937"/>
          <ac:spMkLst>
            <pc:docMk/>
            <pc:sldMk cId="1282988099" sldId="322"/>
            <ac:spMk id="14" creationId="{F94ADCAE-8186-609F-F9B2-9FB8017AAF63}"/>
          </ac:spMkLst>
        </pc:spChg>
        <pc:spChg chg="add mod">
          <ac:chgData name="Chittaranjan Hens" userId="6fc03958433e8a43" providerId="LiveId" clId="{361AAD38-EB23-4B3F-8CB0-A8A323FC121E}" dt="2024-03-29T08:31:15.127" v="6630" actId="1076"/>
          <ac:spMkLst>
            <pc:docMk/>
            <pc:sldMk cId="1282988099" sldId="322"/>
            <ac:spMk id="16" creationId="{66CAB7FD-9C49-06FE-1FEF-FF6A53E00E7B}"/>
          </ac:spMkLst>
        </pc:spChg>
        <pc:spChg chg="add del mod">
          <ac:chgData name="Chittaranjan Hens" userId="6fc03958433e8a43" providerId="LiveId" clId="{361AAD38-EB23-4B3F-8CB0-A8A323FC121E}" dt="2024-03-29T08:30:03.253" v="6614" actId="478"/>
          <ac:spMkLst>
            <pc:docMk/>
            <pc:sldMk cId="1282988099" sldId="322"/>
            <ac:spMk id="20" creationId="{63980826-9A33-A0A9-5C06-5D24CBC428E1}"/>
          </ac:spMkLst>
        </pc:spChg>
        <pc:picChg chg="add mod modCrop">
          <ac:chgData name="Chittaranjan Hens" userId="6fc03958433e8a43" providerId="LiveId" clId="{361AAD38-EB23-4B3F-8CB0-A8A323FC121E}" dt="2024-03-29T08:31:16.902" v="6631" actId="1076"/>
          <ac:picMkLst>
            <pc:docMk/>
            <pc:sldMk cId="1282988099" sldId="322"/>
            <ac:picMk id="5" creationId="{A26899B1-9180-DF3C-114C-5029874B8CA9}"/>
          </ac:picMkLst>
        </pc:picChg>
        <pc:picChg chg="mod">
          <ac:chgData name="Chittaranjan Hens" userId="6fc03958433e8a43" providerId="LiveId" clId="{361AAD38-EB23-4B3F-8CB0-A8A323FC121E}" dt="2023-11-26T20:07:42.484" v="5900" actId="1076"/>
          <ac:picMkLst>
            <pc:docMk/>
            <pc:sldMk cId="1282988099" sldId="322"/>
            <ac:picMk id="6" creationId="{8FD15AE6-A261-EE60-60A7-0E7FDD8D6011}"/>
          </ac:picMkLst>
        </pc:picChg>
        <pc:picChg chg="add del mod modCrop">
          <ac:chgData name="Chittaranjan Hens" userId="6fc03958433e8a43" providerId="LiveId" clId="{361AAD38-EB23-4B3F-8CB0-A8A323FC121E}" dt="2023-11-27T19:27:02.542" v="6243" actId="478"/>
          <ac:picMkLst>
            <pc:docMk/>
            <pc:sldMk cId="1282988099" sldId="322"/>
            <ac:picMk id="11" creationId="{B2B65DA6-5765-0B27-7620-DE2B99548BD2}"/>
          </ac:picMkLst>
        </pc:picChg>
        <pc:picChg chg="add del mod">
          <ac:chgData name="Chittaranjan Hens" userId="6fc03958433e8a43" providerId="LiveId" clId="{361AAD38-EB23-4B3F-8CB0-A8A323FC121E}" dt="2024-03-29T08:30:08.538" v="6615" actId="478"/>
          <ac:picMkLst>
            <pc:docMk/>
            <pc:sldMk cId="1282988099" sldId="322"/>
            <ac:picMk id="18" creationId="{B3321A9D-34A8-7395-544B-AD2C88B81CF6}"/>
          </ac:picMkLst>
        </pc:picChg>
        <pc:picChg chg="add del mod">
          <ac:chgData name="Chittaranjan Hens" userId="6fc03958433e8a43" providerId="LiveId" clId="{361AAD38-EB23-4B3F-8CB0-A8A323FC121E}" dt="2023-11-27T19:36:12.459" v="6273" actId="21"/>
          <ac:picMkLst>
            <pc:docMk/>
            <pc:sldMk cId="1282988099" sldId="322"/>
            <ac:picMk id="22" creationId="{58219B19-94C3-2BA0-AC8C-8C7938ECAFC7}"/>
          </ac:picMkLst>
        </pc:picChg>
      </pc:sldChg>
      <pc:sldChg chg="addSp delSp modSp add del mod modAnim">
        <pc:chgData name="Chittaranjan Hens" userId="6fc03958433e8a43" providerId="LiveId" clId="{361AAD38-EB23-4B3F-8CB0-A8A323FC121E}" dt="2024-03-29T08:38:45.951" v="6700" actId="47"/>
        <pc:sldMkLst>
          <pc:docMk/>
          <pc:sldMk cId="1230268174" sldId="323"/>
        </pc:sldMkLst>
        <pc:spChg chg="del">
          <ac:chgData name="Chittaranjan Hens" userId="6fc03958433e8a43" providerId="LiveId" clId="{361AAD38-EB23-4B3F-8CB0-A8A323FC121E}" dt="2024-03-29T08:30:21.023" v="6617" actId="478"/>
          <ac:spMkLst>
            <pc:docMk/>
            <pc:sldMk cId="1230268174" sldId="323"/>
            <ac:spMk id="7" creationId="{8FCCA51B-14EF-EC73-1247-F2882979CE73}"/>
          </ac:spMkLst>
        </pc:spChg>
        <pc:spChg chg="del">
          <ac:chgData name="Chittaranjan Hens" userId="6fc03958433e8a43" providerId="LiveId" clId="{361AAD38-EB23-4B3F-8CB0-A8A323FC121E}" dt="2024-03-29T08:30:42.717" v="6625" actId="478"/>
          <ac:spMkLst>
            <pc:docMk/>
            <pc:sldMk cId="1230268174" sldId="323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4-03-29T08:30:42.717" v="6625" actId="478"/>
          <ac:spMkLst>
            <pc:docMk/>
            <pc:sldMk cId="1230268174" sldId="323"/>
            <ac:spMk id="13" creationId="{AEA11DD9-6697-545C-BB3C-E7835C0FA115}"/>
          </ac:spMkLst>
        </pc:spChg>
        <pc:spChg chg="del">
          <ac:chgData name="Chittaranjan Hens" userId="6fc03958433e8a43" providerId="LiveId" clId="{361AAD38-EB23-4B3F-8CB0-A8A323FC121E}" dt="2024-03-29T08:30:42.717" v="6625" actId="478"/>
          <ac:spMkLst>
            <pc:docMk/>
            <pc:sldMk cId="1230268174" sldId="323"/>
            <ac:spMk id="14" creationId="{F94ADCAE-8186-609F-F9B2-9FB8017AAF63}"/>
          </ac:spMkLst>
        </pc:spChg>
        <pc:spChg chg="del mod">
          <ac:chgData name="Chittaranjan Hens" userId="6fc03958433e8a43" providerId="LiveId" clId="{361AAD38-EB23-4B3F-8CB0-A8A323FC121E}" dt="2024-03-29T08:30:28.519" v="6622" actId="478"/>
          <ac:spMkLst>
            <pc:docMk/>
            <pc:sldMk cId="1230268174" sldId="323"/>
            <ac:spMk id="16" creationId="{66CAB7FD-9C49-06FE-1FEF-FF6A53E00E7B}"/>
          </ac:spMkLst>
        </pc:spChg>
        <pc:picChg chg="add mod">
          <ac:chgData name="Chittaranjan Hens" userId="6fc03958433e8a43" providerId="LiveId" clId="{361AAD38-EB23-4B3F-8CB0-A8A323FC121E}" dt="2024-03-29T08:30:43.948" v="6626" actId="1076"/>
          <ac:picMkLst>
            <pc:docMk/>
            <pc:sldMk cId="1230268174" sldId="323"/>
            <ac:picMk id="4" creationId="{74286306-5E61-05D9-4A35-68A7CE1B3A38}"/>
          </ac:picMkLst>
        </pc:picChg>
        <pc:picChg chg="del">
          <ac:chgData name="Chittaranjan Hens" userId="6fc03958433e8a43" providerId="LiveId" clId="{361AAD38-EB23-4B3F-8CB0-A8A323FC121E}" dt="2024-03-29T08:30:25.951" v="6620" actId="478"/>
          <ac:picMkLst>
            <pc:docMk/>
            <pc:sldMk cId="1230268174" sldId="323"/>
            <ac:picMk id="5" creationId="{A26899B1-9180-DF3C-114C-5029874B8CA9}"/>
          </ac:picMkLst>
        </pc:picChg>
        <pc:picChg chg="del">
          <ac:chgData name="Chittaranjan Hens" userId="6fc03958433e8a43" providerId="LiveId" clId="{361AAD38-EB23-4B3F-8CB0-A8A323FC121E}" dt="2024-03-29T08:30:46.219" v="6627" actId="478"/>
          <ac:picMkLst>
            <pc:docMk/>
            <pc:sldMk cId="1230268174" sldId="323"/>
            <ac:picMk id="6" creationId="{8FD15AE6-A261-EE60-60A7-0E7FDD8D6011}"/>
          </ac:picMkLst>
        </pc:picChg>
        <pc:picChg chg="add mod">
          <ac:chgData name="Chittaranjan Hens" userId="6fc03958433e8a43" providerId="LiveId" clId="{361AAD38-EB23-4B3F-8CB0-A8A323FC121E}" dt="2024-03-29T08:30:47.475" v="6628" actId="1076"/>
          <ac:picMkLst>
            <pc:docMk/>
            <pc:sldMk cId="1230268174" sldId="323"/>
            <ac:picMk id="8" creationId="{FECFBC85-3B59-3946-8218-474B90782B35}"/>
          </ac:picMkLst>
        </pc:picChg>
        <pc:picChg chg="del">
          <ac:chgData name="Chittaranjan Hens" userId="6fc03958433e8a43" providerId="LiveId" clId="{361AAD38-EB23-4B3F-8CB0-A8A323FC121E}" dt="2024-03-29T08:30:25.114" v="6619" actId="478"/>
          <ac:picMkLst>
            <pc:docMk/>
            <pc:sldMk cId="1230268174" sldId="323"/>
            <ac:picMk id="18" creationId="{B3321A9D-34A8-7395-544B-AD2C88B81CF6}"/>
          </ac:picMkLst>
        </pc:picChg>
      </pc:sldChg>
      <pc:sldChg chg="addSp modSp add del mod">
        <pc:chgData name="Chittaranjan Hens" userId="6fc03958433e8a43" providerId="LiveId" clId="{361AAD38-EB23-4B3F-8CB0-A8A323FC121E}" dt="2023-11-27T19:30:16.698" v="6248" actId="47"/>
        <pc:sldMkLst>
          <pc:docMk/>
          <pc:sldMk cId="1439749724" sldId="323"/>
        </pc:sldMkLst>
        <pc:picChg chg="add mod">
          <ac:chgData name="Chittaranjan Hens" userId="6fc03958433e8a43" providerId="LiveId" clId="{361AAD38-EB23-4B3F-8CB0-A8A323FC121E}" dt="2023-11-26T20:13:38.025" v="5913" actId="1076"/>
          <ac:picMkLst>
            <pc:docMk/>
            <pc:sldMk cId="1439749724" sldId="323"/>
            <ac:picMk id="4" creationId="{9D47203C-BBC2-71E8-7D7D-C6596B3F1C75}"/>
          </ac:picMkLst>
        </pc:picChg>
        <pc:picChg chg="mod">
          <ac:chgData name="Chittaranjan Hens" userId="6fc03958433e8a43" providerId="LiveId" clId="{361AAD38-EB23-4B3F-8CB0-A8A323FC121E}" dt="2023-11-26T20:13:27.090" v="5910" actId="1076"/>
          <ac:picMkLst>
            <pc:docMk/>
            <pc:sldMk cId="1439749724" sldId="323"/>
            <ac:picMk id="11" creationId="{B2B65DA6-5765-0B27-7620-DE2B99548BD2}"/>
          </ac:picMkLst>
        </pc:picChg>
      </pc:sldChg>
      <pc:sldChg chg="delSp add del">
        <pc:chgData name="Chittaranjan Hens" userId="6fc03958433e8a43" providerId="LiveId" clId="{361AAD38-EB23-4B3F-8CB0-A8A323FC121E}" dt="2024-03-27T04:22:43.109" v="6522" actId="47"/>
        <pc:sldMkLst>
          <pc:docMk/>
          <pc:sldMk cId="3726194271" sldId="324"/>
        </pc:sldMkLst>
        <pc:picChg chg="del">
          <ac:chgData name="Chittaranjan Hens" userId="6fc03958433e8a43" providerId="LiveId" clId="{361AAD38-EB23-4B3F-8CB0-A8A323FC121E}" dt="2023-11-28T07:12:59.688" v="6325" actId="478"/>
          <ac:picMkLst>
            <pc:docMk/>
            <pc:sldMk cId="3726194271" sldId="324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2:57.180" v="6324" actId="478"/>
          <ac:picMkLst>
            <pc:docMk/>
            <pc:sldMk cId="3726194271" sldId="324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30.260" v="6317" actId="478"/>
          <ac:picMkLst>
            <pc:docMk/>
            <pc:sldMk cId="3726194271" sldId="324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29.199" v="6316" actId="478"/>
          <ac:picMkLst>
            <pc:docMk/>
            <pc:sldMk cId="3726194271" sldId="324"/>
            <ac:picMk id="1031" creationId="{AE6B437A-4ABD-96B4-D121-DD8AB6C306EE}"/>
          </ac:picMkLst>
        </pc:picChg>
      </pc:sldChg>
      <pc:sldChg chg="modSp add mod">
        <pc:chgData name="Chittaranjan Hens" userId="6fc03958433e8a43" providerId="LiveId" clId="{361AAD38-EB23-4B3F-8CB0-A8A323FC121E}" dt="2024-03-29T08:44:55.384" v="6740" actId="20577"/>
        <pc:sldMkLst>
          <pc:docMk/>
          <pc:sldMk cId="2620451060" sldId="325"/>
        </pc:sldMkLst>
        <pc:spChg chg="mod">
          <ac:chgData name="Chittaranjan Hens" userId="6fc03958433e8a43" providerId="LiveId" clId="{361AAD38-EB23-4B3F-8CB0-A8A323FC121E}" dt="2024-03-29T08:44:55.384" v="6740" actId="20577"/>
          <ac:spMkLst>
            <pc:docMk/>
            <pc:sldMk cId="2620451060" sldId="325"/>
            <ac:spMk id="2" creationId="{F79235DD-25C0-4568-B7F3-53448AA0A89D}"/>
          </ac:spMkLst>
        </pc:spChg>
      </pc:sldChg>
      <pc:sldChg chg="addSp delSp modSp add mod delAnim modAnim">
        <pc:chgData name="Chittaranjan Hens" userId="6fc03958433e8a43" providerId="LiveId" clId="{361AAD38-EB23-4B3F-8CB0-A8A323FC121E}" dt="2024-03-29T08:40:47.826" v="6724"/>
        <pc:sldMkLst>
          <pc:docMk/>
          <pc:sldMk cId="816295808" sldId="326"/>
        </pc:sldMkLst>
        <pc:spChg chg="del">
          <ac:chgData name="Chittaranjan Hens" userId="6fc03958433e8a43" providerId="LiveId" clId="{361AAD38-EB23-4B3F-8CB0-A8A323FC121E}" dt="2024-03-29T08:27:17.293" v="6590" actId="478"/>
          <ac:spMkLst>
            <pc:docMk/>
            <pc:sldMk cId="816295808" sldId="326"/>
            <ac:spMk id="7" creationId="{8FCCA51B-14EF-EC73-1247-F2882979CE73}"/>
          </ac:spMkLst>
        </pc:spChg>
        <pc:spChg chg="del mod">
          <ac:chgData name="Chittaranjan Hens" userId="6fc03958433e8a43" providerId="LiveId" clId="{361AAD38-EB23-4B3F-8CB0-A8A323FC121E}" dt="2024-03-29T08:27:37.616" v="6596" actId="478"/>
          <ac:spMkLst>
            <pc:docMk/>
            <pc:sldMk cId="816295808" sldId="326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4-03-29T08:40:16.337" v="6718" actId="478"/>
          <ac:spMkLst>
            <pc:docMk/>
            <pc:sldMk cId="816295808" sldId="326"/>
            <ac:spMk id="10" creationId="{8F5B17D7-01EB-09EC-F924-2A4599B95285}"/>
          </ac:spMkLst>
        </pc:spChg>
        <pc:spChg chg="del">
          <ac:chgData name="Chittaranjan Hens" userId="6fc03958433e8a43" providerId="LiveId" clId="{361AAD38-EB23-4B3F-8CB0-A8A323FC121E}" dt="2024-03-29T08:27:24.069" v="6591" actId="478"/>
          <ac:spMkLst>
            <pc:docMk/>
            <pc:sldMk cId="816295808" sldId="326"/>
            <ac:spMk id="13" creationId="{AEA11DD9-6697-545C-BB3C-E7835C0FA115}"/>
          </ac:spMkLst>
        </pc:spChg>
        <pc:spChg chg="del">
          <ac:chgData name="Chittaranjan Hens" userId="6fc03958433e8a43" providerId="LiveId" clId="{361AAD38-EB23-4B3F-8CB0-A8A323FC121E}" dt="2024-03-29T08:27:32.943" v="6594" actId="478"/>
          <ac:spMkLst>
            <pc:docMk/>
            <pc:sldMk cId="816295808" sldId="326"/>
            <ac:spMk id="14" creationId="{F94ADCAE-8186-609F-F9B2-9FB8017AAF63}"/>
          </ac:spMkLst>
        </pc:spChg>
        <pc:spChg chg="del">
          <ac:chgData name="Chittaranjan Hens" userId="6fc03958433e8a43" providerId="LiveId" clId="{361AAD38-EB23-4B3F-8CB0-A8A323FC121E}" dt="2024-03-29T08:39:58.460" v="6710" actId="478"/>
          <ac:spMkLst>
            <pc:docMk/>
            <pc:sldMk cId="816295808" sldId="326"/>
            <ac:spMk id="16" creationId="{66CAB7FD-9C49-06FE-1FEF-FF6A53E00E7B}"/>
          </ac:spMkLst>
        </pc:spChg>
        <pc:picChg chg="del">
          <ac:chgData name="Chittaranjan Hens" userId="6fc03958433e8a43" providerId="LiveId" clId="{361AAD38-EB23-4B3F-8CB0-A8A323FC121E}" dt="2024-03-29T08:27:09.179" v="6589" actId="478"/>
          <ac:picMkLst>
            <pc:docMk/>
            <pc:sldMk cId="816295808" sldId="326"/>
            <ac:picMk id="4" creationId="{74286306-5E61-05D9-4A35-68A7CE1B3A38}"/>
          </ac:picMkLst>
        </pc:picChg>
        <pc:picChg chg="del">
          <ac:chgData name="Chittaranjan Hens" userId="6fc03958433e8a43" providerId="LiveId" clId="{361AAD38-EB23-4B3F-8CB0-A8A323FC121E}" dt="2024-03-29T08:39:57.155" v="6709" actId="478"/>
          <ac:picMkLst>
            <pc:docMk/>
            <pc:sldMk cId="816295808" sldId="326"/>
            <ac:picMk id="5" creationId="{A26899B1-9180-DF3C-114C-5029874B8CA9}"/>
          </ac:picMkLst>
        </pc:picChg>
        <pc:picChg chg="del">
          <ac:chgData name="Chittaranjan Hens" userId="6fc03958433e8a43" providerId="LiveId" clId="{361AAD38-EB23-4B3F-8CB0-A8A323FC121E}" dt="2024-03-29T08:27:38.462" v="6597" actId="478"/>
          <ac:picMkLst>
            <pc:docMk/>
            <pc:sldMk cId="816295808" sldId="326"/>
            <ac:picMk id="6" creationId="{8FD15AE6-A261-EE60-60A7-0E7FDD8D6011}"/>
          </ac:picMkLst>
        </pc:picChg>
        <pc:picChg chg="del mod">
          <ac:chgData name="Chittaranjan Hens" userId="6fc03958433e8a43" providerId="LiveId" clId="{361AAD38-EB23-4B3F-8CB0-A8A323FC121E}" dt="2024-03-29T08:38:51.487" v="6702" actId="478"/>
          <ac:picMkLst>
            <pc:docMk/>
            <pc:sldMk cId="816295808" sldId="326"/>
            <ac:picMk id="8" creationId="{FECFBC85-3B59-3946-8218-474B90782B35}"/>
          </ac:picMkLst>
        </pc:picChg>
        <pc:picChg chg="add mod modCrop">
          <ac:chgData name="Chittaranjan Hens" userId="6fc03958433e8a43" providerId="LiveId" clId="{361AAD38-EB23-4B3F-8CB0-A8A323FC121E}" dt="2024-03-29T08:40:12.729" v="6717" actId="14100"/>
          <ac:picMkLst>
            <pc:docMk/>
            <pc:sldMk cId="816295808" sldId="326"/>
            <ac:picMk id="11" creationId="{970A4289-6306-1EC4-8508-DA09ECF48AAD}"/>
          </ac:picMkLst>
        </pc:picChg>
        <pc:picChg chg="add mod">
          <ac:chgData name="Chittaranjan Hens" userId="6fc03958433e8a43" providerId="LiveId" clId="{361AAD38-EB23-4B3F-8CB0-A8A323FC121E}" dt="2024-03-29T08:40:19.006" v="6719" actId="14100"/>
          <ac:picMkLst>
            <pc:docMk/>
            <pc:sldMk cId="816295808" sldId="326"/>
            <ac:picMk id="12" creationId="{24B38D44-5F38-7796-36D9-CB798ACB5D52}"/>
          </ac:picMkLst>
        </pc:picChg>
        <pc:picChg chg="add mod">
          <ac:chgData name="Chittaranjan Hens" userId="6fc03958433e8a43" providerId="LiveId" clId="{361AAD38-EB23-4B3F-8CB0-A8A323FC121E}" dt="2024-03-29T08:40:39.174" v="6721" actId="1076"/>
          <ac:picMkLst>
            <pc:docMk/>
            <pc:sldMk cId="816295808" sldId="326"/>
            <ac:picMk id="15" creationId="{D4F15592-7E25-787E-19A5-33F582BDE2BA}"/>
          </ac:picMkLst>
        </pc:picChg>
        <pc:picChg chg="del mod">
          <ac:chgData name="Chittaranjan Hens" userId="6fc03958433e8a43" providerId="LiveId" clId="{361AAD38-EB23-4B3F-8CB0-A8A323FC121E}" dt="2024-03-29T08:38:49.492" v="6701" actId="478"/>
          <ac:picMkLst>
            <pc:docMk/>
            <pc:sldMk cId="816295808" sldId="326"/>
            <ac:picMk id="18" creationId="{B3321A9D-34A8-7395-544B-AD2C88B81CF6}"/>
          </ac:picMkLst>
        </pc:picChg>
      </pc:sldChg>
      <pc:sldChg chg="addSp delSp modSp add mod">
        <pc:chgData name="Chittaranjan Hens" userId="6fc03958433e8a43" providerId="LiveId" clId="{361AAD38-EB23-4B3F-8CB0-A8A323FC121E}" dt="2023-11-29T11:34:45.275" v="6440" actId="20577"/>
        <pc:sldMkLst>
          <pc:docMk/>
          <pc:sldMk cId="2028167898" sldId="327"/>
        </pc:sldMkLst>
        <pc:spChg chg="add mod">
          <ac:chgData name="Chittaranjan Hens" userId="6fc03958433e8a43" providerId="LiveId" clId="{361AAD38-EB23-4B3F-8CB0-A8A323FC121E}" dt="2023-11-29T11:30:41.971" v="6413" actId="20577"/>
          <ac:spMkLst>
            <pc:docMk/>
            <pc:sldMk cId="2028167898" sldId="327"/>
            <ac:spMk id="2" creationId="{D7FC3E3C-85BB-BA33-FB16-CFBF7EBE228A}"/>
          </ac:spMkLst>
        </pc:spChg>
        <pc:spChg chg="add mod">
          <ac:chgData name="Chittaranjan Hens" userId="6fc03958433e8a43" providerId="LiveId" clId="{361AAD38-EB23-4B3F-8CB0-A8A323FC121E}" dt="2023-11-29T11:34:45.275" v="6440" actId="20577"/>
          <ac:spMkLst>
            <pc:docMk/>
            <pc:sldMk cId="2028167898" sldId="327"/>
            <ac:spMk id="4" creationId="{1EBF89F6-FD38-547B-C216-BFEBCD7841CE}"/>
          </ac:spMkLst>
        </pc:spChg>
        <pc:picChg chg="del">
          <ac:chgData name="Chittaranjan Hens" userId="6fc03958433e8a43" providerId="LiveId" clId="{361AAD38-EB23-4B3F-8CB0-A8A323FC121E}" dt="2023-11-29T11:29:53.130" v="6352" actId="478"/>
          <ac:picMkLst>
            <pc:docMk/>
            <pc:sldMk cId="2028167898" sldId="327"/>
            <ac:picMk id="3" creationId="{31EE19CF-AD3D-43EB-95B3-938B4BC527A0}"/>
          </ac:picMkLst>
        </pc:picChg>
        <pc:picChg chg="add mod">
          <ac:chgData name="Chittaranjan Hens" userId="6fc03958433e8a43" providerId="LiveId" clId="{361AAD38-EB23-4B3F-8CB0-A8A323FC121E}" dt="2023-11-29T11:31:13.939" v="6416" actId="1076"/>
          <ac:picMkLst>
            <pc:docMk/>
            <pc:sldMk cId="2028167898" sldId="327"/>
            <ac:picMk id="5" creationId="{DA541DBD-1F6A-C404-18C6-BB87A4ED3267}"/>
          </ac:picMkLst>
        </pc:picChg>
        <pc:picChg chg="add mod">
          <ac:chgData name="Chittaranjan Hens" userId="6fc03958433e8a43" providerId="LiveId" clId="{361AAD38-EB23-4B3F-8CB0-A8A323FC121E}" dt="2023-11-29T11:32:13.858" v="6421" actId="1076"/>
          <ac:picMkLst>
            <pc:docMk/>
            <pc:sldMk cId="2028167898" sldId="327"/>
            <ac:picMk id="7" creationId="{CA38F036-9F10-0EE1-C452-BE4D12FF527C}"/>
          </ac:picMkLst>
        </pc:picChg>
      </pc:sldChg>
      <pc:sldChg chg="addSp delSp modSp add mod">
        <pc:chgData name="Chittaranjan Hens" userId="6fc03958433e8a43" providerId="LiveId" clId="{361AAD38-EB23-4B3F-8CB0-A8A323FC121E}" dt="2023-11-29T11:34:53.178" v="6441"/>
        <pc:sldMkLst>
          <pc:docMk/>
          <pc:sldMk cId="2101623061" sldId="328"/>
        </pc:sldMkLst>
        <pc:spChg chg="add mod">
          <ac:chgData name="Chittaranjan Hens" userId="6fc03958433e8a43" providerId="LiveId" clId="{361AAD38-EB23-4B3F-8CB0-A8A323FC121E}" dt="2023-11-29T11:34:53.178" v="6441"/>
          <ac:spMkLst>
            <pc:docMk/>
            <pc:sldMk cId="2101623061" sldId="328"/>
            <ac:spMk id="6" creationId="{B4D2320C-056E-8152-800B-143ACB8589FD}"/>
          </ac:spMkLst>
        </pc:spChg>
        <pc:picChg chg="add mod">
          <ac:chgData name="Chittaranjan Hens" userId="6fc03958433e8a43" providerId="LiveId" clId="{361AAD38-EB23-4B3F-8CB0-A8A323FC121E}" dt="2023-11-29T11:33:20.126" v="6428" actId="14100"/>
          <ac:picMkLst>
            <pc:docMk/>
            <pc:sldMk cId="2101623061" sldId="328"/>
            <ac:picMk id="4" creationId="{BCF4EB30-8BDF-BB41-256A-9813E0669524}"/>
          </ac:picMkLst>
        </pc:picChg>
        <pc:picChg chg="del">
          <ac:chgData name="Chittaranjan Hens" userId="6fc03958433e8a43" providerId="LiveId" clId="{361AAD38-EB23-4B3F-8CB0-A8A323FC121E}" dt="2023-11-29T11:33:09.543" v="6423" actId="478"/>
          <ac:picMkLst>
            <pc:docMk/>
            <pc:sldMk cId="2101623061" sldId="328"/>
            <ac:picMk id="5" creationId="{DA541DBD-1F6A-C404-18C6-BB87A4ED3267}"/>
          </ac:picMkLst>
        </pc:picChg>
        <pc:picChg chg="del">
          <ac:chgData name="Chittaranjan Hens" userId="6fc03958433e8a43" providerId="LiveId" clId="{361AAD38-EB23-4B3F-8CB0-A8A323FC121E}" dt="2023-11-29T11:33:09.543" v="6423" actId="478"/>
          <ac:picMkLst>
            <pc:docMk/>
            <pc:sldMk cId="2101623061" sldId="328"/>
            <ac:picMk id="7" creationId="{CA38F036-9F10-0EE1-C452-BE4D12FF527C}"/>
          </ac:picMkLst>
        </pc:picChg>
      </pc:sldChg>
      <pc:sldChg chg="addSp delSp modSp add mod">
        <pc:chgData name="Chittaranjan Hens" userId="6fc03958433e8a43" providerId="LiveId" clId="{361AAD38-EB23-4B3F-8CB0-A8A323FC121E}" dt="2023-11-29T11:34:55.630" v="6442"/>
        <pc:sldMkLst>
          <pc:docMk/>
          <pc:sldMk cId="1148238070" sldId="329"/>
        </pc:sldMkLst>
        <pc:spChg chg="add mod">
          <ac:chgData name="Chittaranjan Hens" userId="6fc03958433e8a43" providerId="LiveId" clId="{361AAD38-EB23-4B3F-8CB0-A8A323FC121E}" dt="2023-11-29T11:34:55.630" v="6442"/>
          <ac:spMkLst>
            <pc:docMk/>
            <pc:sldMk cId="1148238070" sldId="329"/>
            <ac:spMk id="6" creationId="{7E21DEAF-F2A3-7795-CDDB-D8E762CD6708}"/>
          </ac:spMkLst>
        </pc:spChg>
        <pc:picChg chg="del">
          <ac:chgData name="Chittaranjan Hens" userId="6fc03958433e8a43" providerId="LiveId" clId="{361AAD38-EB23-4B3F-8CB0-A8A323FC121E}" dt="2023-11-29T11:33:39.582" v="6430" actId="478"/>
          <ac:picMkLst>
            <pc:docMk/>
            <pc:sldMk cId="1148238070" sldId="329"/>
            <ac:picMk id="4" creationId="{BCF4EB30-8BDF-BB41-256A-9813E0669524}"/>
          </ac:picMkLst>
        </pc:picChg>
        <pc:picChg chg="add mod">
          <ac:chgData name="Chittaranjan Hens" userId="6fc03958433e8a43" providerId="LiveId" clId="{361AAD38-EB23-4B3F-8CB0-A8A323FC121E}" dt="2023-11-29T11:33:56.753" v="6435" actId="1076"/>
          <ac:picMkLst>
            <pc:docMk/>
            <pc:sldMk cId="1148238070" sldId="329"/>
            <ac:picMk id="5" creationId="{072FF969-F0AA-A139-17F3-97BF7DCBCC66}"/>
          </ac:picMkLst>
        </pc:picChg>
      </pc:sldChg>
      <pc:sldChg chg="modSp add modAnim">
        <pc:chgData name="Chittaranjan Hens" userId="6fc03958433e8a43" providerId="LiveId" clId="{361AAD38-EB23-4B3F-8CB0-A8A323FC121E}" dt="2024-03-27T04:27:59.363" v="6529"/>
        <pc:sldMkLst>
          <pc:docMk/>
          <pc:sldMk cId="7649179" sldId="330"/>
        </pc:sldMkLst>
        <pc:spChg chg="mod">
          <ac:chgData name="Chittaranjan Hens" userId="6fc03958433e8a43" providerId="LiveId" clId="{361AAD38-EB23-4B3F-8CB0-A8A323FC121E}" dt="2024-03-27T04:23:18.967" v="6527" actId="1076"/>
          <ac:spMkLst>
            <pc:docMk/>
            <pc:sldMk cId="7649179" sldId="330"/>
            <ac:spMk id="11" creationId="{9929018B-BB23-4B6B-C70F-05657FF41520}"/>
          </ac:spMkLst>
        </pc:spChg>
      </pc:sldChg>
      <pc:sldChg chg="addSp delSp modSp add mod">
        <pc:chgData name="Chittaranjan Hens" userId="6fc03958433e8a43" providerId="LiveId" clId="{361AAD38-EB23-4B3F-8CB0-A8A323FC121E}" dt="2024-03-29T08:31:48.008" v="6636" actId="1076"/>
        <pc:sldMkLst>
          <pc:docMk/>
          <pc:sldMk cId="2646709549" sldId="331"/>
        </pc:sldMkLst>
        <pc:spChg chg="del">
          <ac:chgData name="Chittaranjan Hens" userId="6fc03958433e8a43" providerId="LiveId" clId="{361AAD38-EB23-4B3F-8CB0-A8A323FC121E}" dt="2024-03-29T08:31:10.222" v="6629" actId="478"/>
          <ac:spMkLst>
            <pc:docMk/>
            <pc:sldMk cId="2646709549" sldId="331"/>
            <ac:spMk id="7" creationId="{8FCCA51B-14EF-EC73-1247-F2882979CE73}"/>
          </ac:spMkLst>
        </pc:spChg>
        <pc:spChg chg="del">
          <ac:chgData name="Chittaranjan Hens" userId="6fc03958433e8a43" providerId="LiveId" clId="{361AAD38-EB23-4B3F-8CB0-A8A323FC121E}" dt="2024-03-29T08:31:10.222" v="6629" actId="478"/>
          <ac:spMkLst>
            <pc:docMk/>
            <pc:sldMk cId="2646709549" sldId="331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4-03-29T08:31:10.222" v="6629" actId="478"/>
          <ac:spMkLst>
            <pc:docMk/>
            <pc:sldMk cId="2646709549" sldId="331"/>
            <ac:spMk id="16" creationId="{66CAB7FD-9C49-06FE-1FEF-FF6A53E00E7B}"/>
          </ac:spMkLst>
        </pc:spChg>
        <pc:picChg chg="add mod">
          <ac:chgData name="Chittaranjan Hens" userId="6fc03958433e8a43" providerId="LiveId" clId="{361AAD38-EB23-4B3F-8CB0-A8A323FC121E}" dt="2024-03-29T08:31:48.008" v="6636" actId="1076"/>
          <ac:picMkLst>
            <pc:docMk/>
            <pc:sldMk cId="2646709549" sldId="331"/>
            <ac:picMk id="4" creationId="{D951E1E2-4513-52FC-8335-33CAB5345C08}"/>
          </ac:picMkLst>
        </pc:picChg>
        <pc:picChg chg="del">
          <ac:chgData name="Chittaranjan Hens" userId="6fc03958433e8a43" providerId="LiveId" clId="{361AAD38-EB23-4B3F-8CB0-A8A323FC121E}" dt="2024-03-29T08:31:10.222" v="6629" actId="478"/>
          <ac:picMkLst>
            <pc:docMk/>
            <pc:sldMk cId="2646709549" sldId="331"/>
            <ac:picMk id="5" creationId="{A26899B1-9180-DF3C-114C-5029874B8CA9}"/>
          </ac:picMkLst>
        </pc:picChg>
        <pc:picChg chg="del">
          <ac:chgData name="Chittaranjan Hens" userId="6fc03958433e8a43" providerId="LiveId" clId="{361AAD38-EB23-4B3F-8CB0-A8A323FC121E}" dt="2024-03-29T08:31:10.222" v="6629" actId="478"/>
          <ac:picMkLst>
            <pc:docMk/>
            <pc:sldMk cId="2646709549" sldId="331"/>
            <ac:picMk id="6" creationId="{8FD15AE6-A261-EE60-60A7-0E7FDD8D6011}"/>
          </ac:picMkLst>
        </pc:picChg>
      </pc:sldChg>
      <pc:sldChg chg="addSp delSp modSp add mod">
        <pc:chgData name="Chittaranjan Hens" userId="6fc03958433e8a43" providerId="LiveId" clId="{361AAD38-EB23-4B3F-8CB0-A8A323FC121E}" dt="2024-03-29T08:37:33.249" v="6699" actId="20577"/>
        <pc:sldMkLst>
          <pc:docMk/>
          <pc:sldMk cId="642696063" sldId="332"/>
        </pc:sldMkLst>
        <pc:spChg chg="add mod">
          <ac:chgData name="Chittaranjan Hens" userId="6fc03958433e8a43" providerId="LiveId" clId="{361AAD38-EB23-4B3F-8CB0-A8A323FC121E}" dt="2024-03-29T08:37:33.249" v="6699" actId="20577"/>
          <ac:spMkLst>
            <pc:docMk/>
            <pc:sldMk cId="642696063" sldId="332"/>
            <ac:spMk id="8" creationId="{D515A87F-4F7C-EE82-09B3-D0D85E4BF4F2}"/>
          </ac:spMkLst>
        </pc:spChg>
        <pc:picChg chg="del">
          <ac:chgData name="Chittaranjan Hens" userId="6fc03958433e8a43" providerId="LiveId" clId="{361AAD38-EB23-4B3F-8CB0-A8A323FC121E}" dt="2024-03-29T08:31:52.325" v="6638" actId="478"/>
          <ac:picMkLst>
            <pc:docMk/>
            <pc:sldMk cId="642696063" sldId="332"/>
            <ac:picMk id="4" creationId="{D951E1E2-4513-52FC-8335-33CAB5345C08}"/>
          </ac:picMkLst>
        </pc:picChg>
        <pc:picChg chg="add mod">
          <ac:chgData name="Chittaranjan Hens" userId="6fc03958433e8a43" providerId="LiveId" clId="{361AAD38-EB23-4B3F-8CB0-A8A323FC121E}" dt="2024-03-29T08:33:33.166" v="6646" actId="14100"/>
          <ac:picMkLst>
            <pc:docMk/>
            <pc:sldMk cId="642696063" sldId="332"/>
            <ac:picMk id="5" creationId="{202D0E33-A159-198B-ED6B-A8346111427A}"/>
          </ac:picMkLst>
        </pc:picChg>
        <pc:picChg chg="add del mod">
          <ac:chgData name="Chittaranjan Hens" userId="6fc03958433e8a43" providerId="LiveId" clId="{361AAD38-EB23-4B3F-8CB0-A8A323FC121E}" dt="2024-03-29T08:33:30.458" v="6645" actId="478"/>
          <ac:picMkLst>
            <pc:docMk/>
            <pc:sldMk cId="642696063" sldId="332"/>
            <ac:picMk id="7" creationId="{1DC4A1EF-ACA1-B62B-E36D-4838D7A3D8E8}"/>
          </ac:picMkLst>
        </pc:picChg>
      </pc:sldChg>
      <pc:sldChg chg="addSp modSp add mod">
        <pc:chgData name="Chittaranjan Hens" userId="6fc03958433e8a43" providerId="LiveId" clId="{361AAD38-EB23-4B3F-8CB0-A8A323FC121E}" dt="2024-03-29T08:35:53.798" v="6673" actId="1076"/>
        <pc:sldMkLst>
          <pc:docMk/>
          <pc:sldMk cId="44707183" sldId="333"/>
        </pc:sldMkLst>
        <pc:spChg chg="add mod">
          <ac:chgData name="Chittaranjan Hens" userId="6fc03958433e8a43" providerId="LiveId" clId="{361AAD38-EB23-4B3F-8CB0-A8A323FC121E}" dt="2024-03-29T08:35:53.798" v="6673" actId="1076"/>
          <ac:spMkLst>
            <pc:docMk/>
            <pc:sldMk cId="44707183" sldId="333"/>
            <ac:spMk id="9" creationId="{3ABE35FB-143F-00E5-8280-8D119795F271}"/>
          </ac:spMkLst>
        </pc:spChg>
        <pc:spChg chg="mod">
          <ac:chgData name="Chittaranjan Hens" userId="6fc03958433e8a43" providerId="LiveId" clId="{361AAD38-EB23-4B3F-8CB0-A8A323FC121E}" dt="2024-03-29T08:35:39.669" v="6664"/>
          <ac:spMkLst>
            <pc:docMk/>
            <pc:sldMk cId="44707183" sldId="333"/>
            <ac:spMk id="10" creationId="{8F5B17D7-01EB-09EC-F924-2A4599B95285}"/>
          </ac:spMkLst>
        </pc:spChg>
        <pc:picChg chg="add mod">
          <ac:chgData name="Chittaranjan Hens" userId="6fc03958433e8a43" providerId="LiveId" clId="{361AAD38-EB23-4B3F-8CB0-A8A323FC121E}" dt="2024-03-29T08:34:06.201" v="6651" actId="1076"/>
          <ac:picMkLst>
            <pc:docMk/>
            <pc:sldMk cId="44707183" sldId="333"/>
            <ac:picMk id="4" creationId="{F92A85D1-D957-E6C2-73BB-3C568FA0C0D4}"/>
          </ac:picMkLst>
        </pc:picChg>
        <pc:picChg chg="mod">
          <ac:chgData name="Chittaranjan Hens" userId="6fc03958433e8a43" providerId="LiveId" clId="{361AAD38-EB23-4B3F-8CB0-A8A323FC121E}" dt="2024-03-29T08:34:00.775" v="6648" actId="1076"/>
          <ac:picMkLst>
            <pc:docMk/>
            <pc:sldMk cId="44707183" sldId="333"/>
            <ac:picMk id="5" creationId="{202D0E33-A159-198B-ED6B-A8346111427A}"/>
          </ac:picMkLst>
        </pc:picChg>
        <pc:picChg chg="add mod">
          <ac:chgData name="Chittaranjan Hens" userId="6fc03958433e8a43" providerId="LiveId" clId="{361AAD38-EB23-4B3F-8CB0-A8A323FC121E}" dt="2024-03-29T08:35:19.895" v="6660" actId="1076"/>
          <ac:picMkLst>
            <pc:docMk/>
            <pc:sldMk cId="44707183" sldId="333"/>
            <ac:picMk id="7" creationId="{A2969442-38F6-1764-6CED-3189DAA6C8DF}"/>
          </ac:picMkLst>
        </pc:picChg>
      </pc:sldChg>
      <pc:sldChg chg="addSp delSp modSp add mod">
        <pc:chgData name="Chittaranjan Hens" userId="6fc03958433e8a43" providerId="LiveId" clId="{361AAD38-EB23-4B3F-8CB0-A8A323FC121E}" dt="2024-03-29T08:37:18.627" v="6679" actId="1076"/>
        <pc:sldMkLst>
          <pc:docMk/>
          <pc:sldMk cId="362301283" sldId="334"/>
        </pc:sldMkLst>
        <pc:picChg chg="del">
          <ac:chgData name="Chittaranjan Hens" userId="6fc03958433e8a43" providerId="LiveId" clId="{361AAD38-EB23-4B3F-8CB0-A8A323FC121E}" dt="2024-03-29T08:36:01.599" v="6675" actId="478"/>
          <ac:picMkLst>
            <pc:docMk/>
            <pc:sldMk cId="362301283" sldId="334"/>
            <ac:picMk id="4" creationId="{F92A85D1-D957-E6C2-73BB-3C568FA0C0D4}"/>
          </ac:picMkLst>
        </pc:picChg>
        <pc:picChg chg="add mod">
          <ac:chgData name="Chittaranjan Hens" userId="6fc03958433e8a43" providerId="LiveId" clId="{361AAD38-EB23-4B3F-8CB0-A8A323FC121E}" dt="2024-03-29T08:37:18.627" v="6679" actId="1076"/>
          <ac:picMkLst>
            <pc:docMk/>
            <pc:sldMk cId="362301283" sldId="334"/>
            <ac:picMk id="6" creationId="{6A48C008-6973-D1E1-959D-32673B06DB73}"/>
          </ac:picMkLst>
        </pc:picChg>
        <pc:picChg chg="mod">
          <ac:chgData name="Chittaranjan Hens" userId="6fc03958433e8a43" providerId="LiveId" clId="{361AAD38-EB23-4B3F-8CB0-A8A323FC121E}" dt="2024-03-29T08:36:03.083" v="6676" actId="1076"/>
          <ac:picMkLst>
            <pc:docMk/>
            <pc:sldMk cId="362301283" sldId="334"/>
            <ac:picMk id="7" creationId="{A2969442-38F6-1764-6CED-3189DAA6C8DF}"/>
          </ac:picMkLst>
        </pc:picChg>
      </pc:sldChg>
      <pc:sldChg chg="new">
        <pc:chgData name="Chittaranjan Hens" userId="6fc03958433e8a43" providerId="LiveId" clId="{361AAD38-EB23-4B3F-8CB0-A8A323FC121E}" dt="2024-03-29T08:39:31.273" v="6704" actId="680"/>
        <pc:sldMkLst>
          <pc:docMk/>
          <pc:sldMk cId="3207115465" sldId="33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7BFC-3B1C-493A-89D1-0AE5FAEE3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66F6A-2197-43E7-9424-ACF125D38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98DB-3F0B-4498-8873-48859491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54329-75FD-4901-93FB-4268B5EE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9E6A-9302-40FB-84ED-8ABAE469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22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FA5A-AC5D-46FD-8902-4E14E6CE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B9C26-201B-43FA-B289-38A39683D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FB0A-62F1-4982-96F4-2EEC90D2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FD06-FE00-4A76-A207-50A3EE8C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776EC-12BB-4DAB-A068-EBB6C653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6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35535-A6C9-4F91-B692-BC103C0EE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23402-7547-443F-944F-120B3C89B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D27D-21A9-4ED8-A30D-F65FC357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6D8A3-8367-4788-9910-8E03620D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8857-94E6-48A5-8F0A-8AEF82DE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2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D268-1211-42D7-B7FF-A5266AE6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B997A-8D20-4B97-AE4A-9E246D538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DE67-F275-42B4-B65A-88FD7D0D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D5A1-ECF4-4504-BA5F-D8B7486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27394-4E5B-470D-9935-6EE2517B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20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D2C4-267F-4D8D-B402-A1AA8ED6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B5CB2-4663-4AF7-9348-C0A4D11C8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0BD69-E834-4BDC-8FCB-548F3079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1ED6B-A973-41B0-B8BB-09482DB0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70D1-A964-40F5-80F4-7732BCB2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70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A4D7-9415-4648-B732-5CA4DC8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A166-43BB-47A2-9470-B4FF55E01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9759A-9E16-402E-B6AD-CE9134FA6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31E00-79B4-4236-A1E2-F1838CB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16B1F-859F-4DCF-82E4-E05F3210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764A7-9E6C-40CB-966D-770648A0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0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362B-9138-4806-ABBF-02CB9F2D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6830-3846-48A2-98EF-342C49E1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E2A35-A6B0-4E40-AD60-7D880B128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93A2-6A11-4AE0-8DFA-92024E2FE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1A5EB-9B90-42F8-A513-2437C7C2B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D195E-9B08-4BC2-8F9F-1CE05279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52F62-CB44-438A-B244-73963F1B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4A344-F44A-491C-996E-9B6E629D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5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F9B9-0414-4732-B715-51FAA52D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AE7A8-1298-4E66-A9FD-3136DC36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36EA4-0196-4351-8AE4-C3A555DC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7620F-61A9-48AC-B002-EDBC5814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08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F91F1-66D7-46AA-BDD9-14D7B775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4E768-4192-44D3-B432-EDE837C2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6CD07-3EA0-4130-8E8B-431BB4BB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74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1301-53A3-4F31-92F0-C8FF1F39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E740-3226-4015-9384-B994F4B6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4A67A-FE41-488E-A5A9-7EB7D98B6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F3E7-73FD-4667-B215-F061F413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53D59-BA15-48E0-8682-3BDC58E4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F9A5A-1398-4B13-96E9-C14131F6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9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B1E8-D376-426D-8B7D-61BF38F6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98800-1329-4096-A39B-1CAB86062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5BFA0-BB74-4887-A31A-2A3034C34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76B41-233C-4CF2-97FD-3A2FCFCE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F4804-3BB9-4642-A695-B5E3A6A7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8E3D8-B6AC-4E06-AF24-78B1887C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19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C2CEA-0719-4BC2-8816-A9A2D882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40760-217E-4102-9661-7157D0B0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9163C-AAD7-46DE-A76E-7C988BE39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48D60-E5A2-4218-9AC8-554D1C54A5D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AEE2-FA62-4C8C-B477-2EC101D3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87899-0751-44F3-A98D-6301F0D73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64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20.pn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638" y="285703"/>
            <a:ext cx="6913982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Model: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742221" y="6110632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A7122-C76F-40E5-7403-2BFDAE8508CF}"/>
              </a:ext>
            </a:extLst>
          </p:cNvPr>
          <p:cNvSpPr txBox="1"/>
          <p:nvPr/>
        </p:nvSpPr>
        <p:spPr>
          <a:xfrm>
            <a:off x="660918" y="781644"/>
            <a:ext cx="108701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Why should we spend so much time talking about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It's surprisingly </a:t>
            </a:r>
            <a:r>
              <a:rPr lang="en-US" b="1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useful for helping us think</a:t>
            </a:r>
            <a:r>
              <a:rPr lang="en-US" b="0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about all sorts of behaviors relating to </a:t>
            </a:r>
            <a:r>
              <a:rPr lang="en-US" b="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phase transitions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For instance: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exhibits symmetry breaking in low-temperature phase 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‘Critical point’ 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 a well-defined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56093" y="2844620"/>
                <a:ext cx="11687174" cy="2296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-47610" rIns="91440" bIns="12696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It's one of few 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exactly solvable models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where we can actually compute thermodynamic quantities and interpret them. In general, calculating thermodynamic quantities is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hard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because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You have to sum up many terms. Remember that you can think about an equilibrium system as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an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ensemble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of many states 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, each weighted with their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own probability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.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6093" y="2844620"/>
                <a:ext cx="11687174" cy="2296116"/>
              </a:xfrm>
              <a:prstGeom prst="rect">
                <a:avLst/>
              </a:prstGeom>
              <a:blipFill>
                <a:blip r:embed="rId2"/>
                <a:stretch>
                  <a:fillRect r="-4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62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1246789" y="1228397"/>
                <a:ext cx="9462771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phase transition in the context of the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transition from an ordered state to a disordered state.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ferromagnet </a:t>
                </a:r>
                <a:r>
                  <a:rPr lang="en-US" sz="24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above the 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in a 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disordered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state. In the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this corresponds to a random distribution of the spin values. </a:t>
                </a:r>
              </a:p>
              <a:p>
                <a:pPr algn="just"/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Below the 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 (nearly) all spins are aligned</a:t>
                </a:r>
                <a:r>
                  <a:rPr lang="en-US" sz="2400" b="0" i="0" u="none" strike="noStrike" baseline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, even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in the absence of an external applied magnetic field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endParaRPr lang="en-US" sz="2400" b="0" i="0" u="none" strike="noStrike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89" y="1228397"/>
                <a:ext cx="9462771" cy="3046988"/>
              </a:xfrm>
              <a:prstGeom prst="rect">
                <a:avLst/>
              </a:prstGeom>
              <a:blipFill>
                <a:blip r:embed="rId2"/>
                <a:stretch>
                  <a:fillRect l="-966" t="-1603" r="-1289" b="-4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15962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1246788" y="4059943"/>
                <a:ext cx="946277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1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we </a:t>
                </a:r>
                <a:r>
                  <a:rPr lang="en-US" sz="2400" b="0" i="1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heat up </a:t>
                </a:r>
                <a:r>
                  <a:rPr lang="en-US" sz="2400" b="0" i="1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cooled ferromagnet, the </a:t>
                </a:r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magnetization vanishes </a:t>
                </a:r>
                <a:r>
                  <a:rPr lang="en-US" sz="2400" b="0" i="1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1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the ferromagnet switches from an ordered to a disordered state. This is a phase transition of </a:t>
                </a:r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second order.</a:t>
                </a:r>
                <a:endParaRPr lang="en-IN" sz="3600" i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88" y="4059943"/>
                <a:ext cx="9462771" cy="1569660"/>
              </a:xfrm>
              <a:prstGeom prst="rect">
                <a:avLst/>
              </a:prstGeom>
              <a:blipFill>
                <a:blip r:embed="rId2"/>
                <a:stretch>
                  <a:fillRect l="-902" r="-966" b="-8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4ABEC-38BE-57D0-CA4F-4B7328D2FC9A}"/>
                  </a:ext>
                </a:extLst>
              </p:cNvPr>
              <p:cNvSpPr txBox="1"/>
              <p:nvPr/>
            </p:nvSpPr>
            <p:spPr>
              <a:xfrm>
                <a:off x="1246789" y="1228397"/>
                <a:ext cx="9462771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phase transition in the context of the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transition from an ordered state to a disordered state.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ferromagnet </a:t>
                </a:r>
                <a:r>
                  <a:rPr lang="en-US" sz="24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above the 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in a 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disordered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state. In the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this corresponds to a random distribution of the spin values. </a:t>
                </a:r>
              </a:p>
              <a:p>
                <a:pPr algn="just"/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Below the 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 (nearly) all spins are aligned</a:t>
                </a:r>
                <a:r>
                  <a:rPr lang="en-US" sz="2400" b="0" i="0" u="none" strike="noStrike" baseline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, even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in the absence of an external applied magnetic field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endParaRPr lang="en-US" sz="2400" b="0" i="0" u="none" strike="noStrike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4ABEC-38BE-57D0-CA4F-4B7328D2F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89" y="1228397"/>
                <a:ext cx="9462771" cy="3046988"/>
              </a:xfrm>
              <a:prstGeom prst="rect">
                <a:avLst/>
              </a:prstGeom>
              <a:blipFill>
                <a:blip r:embed="rId3"/>
                <a:stretch>
                  <a:fillRect l="-966" t="-1603" r="-1289" b="-4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554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DF8C2-7CD5-8B66-B744-51B93B91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24" y="668061"/>
            <a:ext cx="9123412" cy="15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DF8C2-7CD5-8B66-B744-51B93B91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24" y="668061"/>
            <a:ext cx="9123412" cy="157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C7CFF-1B82-D57B-B553-7E67986D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24" y="2776007"/>
            <a:ext cx="9229201" cy="1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1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98452-4C20-D33D-228A-AA8C8F60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15" y="982816"/>
            <a:ext cx="7744866" cy="42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9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1245915" y="4006750"/>
                <a:ext cx="1049867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interaction strength between two spins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characterised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the coupling strength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</a:t>
                </a:r>
                <a14:m>
                  <m:oMath xmlns:m="http://schemas.openxmlformats.org/officeDocument/2006/math">
                    <m:r>
                      <a:rPr lang="pt-BR" sz="24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of such a system is then given by</a:t>
                </a:r>
              </a:p>
              <a:p>
                <a:pPr algn="just"/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                                             with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 nearest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neighbouring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sum.</a:t>
                </a:r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15" y="4006750"/>
                <a:ext cx="10498672" cy="2308324"/>
              </a:xfrm>
              <a:prstGeom prst="rect">
                <a:avLst/>
              </a:prstGeom>
              <a:blipFill>
                <a:blip r:embed="rId2"/>
                <a:stretch>
                  <a:fillRect l="-754" r="-871" b="-5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23173-2728-CD2C-0047-53CF0579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75" y="1172985"/>
            <a:ext cx="7383354" cy="178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/>
              <p:nvPr/>
            </p:nvSpPr>
            <p:spPr>
              <a:xfrm>
                <a:off x="4847253" y="5315394"/>
                <a:ext cx="1902444" cy="607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53" y="5315394"/>
                <a:ext cx="1902444" cy="607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D7832-8771-B34A-CD8E-3BE9FB516B66}"/>
              </a:ext>
            </a:extLst>
          </p:cNvPr>
          <p:cNvSpPr txBox="1"/>
          <p:nvPr/>
        </p:nvSpPr>
        <p:spPr>
          <a:xfrm>
            <a:off x="1061357" y="2782669"/>
            <a:ext cx="109004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Each spin can interact with its neighbors.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No external magnetic field is considered. </a:t>
            </a:r>
          </a:p>
        </p:txBody>
      </p:sp>
    </p:spTree>
    <p:extLst>
      <p:ext uri="{BB962C8B-B14F-4D97-AF65-F5344CB8AC3E}">
        <p14:creationId xmlns:p14="http://schemas.microsoft.com/office/powerpoint/2010/main" val="37465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1022854" y="1401008"/>
                <a:ext cx="103274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interaction strength between two spins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characterised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by the coupling strength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</a:t>
                </a:r>
                <a14:m>
                  <m:oMath xmlns:m="http://schemas.openxmlformats.org/officeDocument/2006/math">
                    <m:r>
                      <a:rPr lang="pt-BR" sz="24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of such a system is than given by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54" y="1401008"/>
                <a:ext cx="10327451" cy="1200329"/>
              </a:xfrm>
              <a:prstGeom prst="rect">
                <a:avLst/>
              </a:prstGeom>
              <a:blipFill>
                <a:blip r:embed="rId2"/>
                <a:stretch>
                  <a:fillRect l="-826" t="-4061" r="-885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/>
              <p:nvPr/>
            </p:nvSpPr>
            <p:spPr>
              <a:xfrm>
                <a:off x="4791269" y="2601337"/>
                <a:ext cx="1878015" cy="546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269" y="2601337"/>
                <a:ext cx="1878015" cy="546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8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486748" y="64415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998890" y="965152"/>
                <a:ext cx="10821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interaction strength between two spins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characterized by the coupling strength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</a:t>
                </a:r>
                <a14:m>
                  <m:oMath xmlns:m="http://schemas.openxmlformats.org/officeDocument/2006/math">
                    <m:r>
                      <a:rPr lang="pt-BR" sz="24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of such a system is than given by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0" y="965152"/>
                <a:ext cx="10821198" cy="830997"/>
              </a:xfrm>
              <a:prstGeom prst="rect">
                <a:avLst/>
              </a:prstGeom>
              <a:blipFill>
                <a:blip r:embed="rId2"/>
                <a:stretch>
                  <a:fillRect l="-789" t="-5839" r="-845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/>
              <p:nvPr/>
            </p:nvSpPr>
            <p:spPr>
              <a:xfrm>
                <a:off x="4858381" y="2080994"/>
                <a:ext cx="1878015" cy="546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3C14E-E330-270E-7DB5-60336AD2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81" y="2080994"/>
                <a:ext cx="1878015" cy="546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1B2E5-C3FA-A921-6DCF-B11FBEC4BC5C}"/>
                  </a:ext>
                </a:extLst>
              </p:cNvPr>
              <p:cNvSpPr txBox="1"/>
              <p:nvPr/>
            </p:nvSpPr>
            <p:spPr>
              <a:xfrm>
                <a:off x="149515" y="2670035"/>
                <a:ext cx="11972577" cy="4012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Our end goal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is to find various 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thermodynamic properties</a:t>
                </a:r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 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of the 1D </a:t>
                </a:r>
                <a:r>
                  <a:rPr lang="en-US" sz="2400" b="0" i="0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Ising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model.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Remember  that thermodynamics means that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 system is in 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thermal equilibrium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; where the probability of each configuration/microstate 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en-US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en-US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US" altLang="en-US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kumimoji="0" lang="en-US" altLang="en-US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p>
                        </m:sSup>
                      </m:num>
                      <m:den>
                        <m:r>
                          <a:rPr kumimoji="0" lang="en-US" altLang="en-US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𝒁</m:t>
                        </m:r>
                      </m:den>
                    </m:f>
                  </m:oMath>
                </a14:m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(This also called the ‘‘canonical ensemble’’).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Our system is defined by a </a:t>
                </a:r>
                <a:r>
                  <a:rPr lang="en-US" sz="2400" b="1" i="0" dirty="0"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Hamiltonian</a:t>
                </a:r>
                <a:r>
                  <a:rPr lang="en-US" sz="2400" b="1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function that tells us its energy. From the Hamiltonian, we figure out the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energy eigenstates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a.k.a.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configurations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(or sometimes even ‘‘states’’) of the system. These are the basic states, and we will be </a:t>
                </a:r>
                <a:r>
                  <a:rPr lang="en-US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summing over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these states.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We take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→∞</m:t>
                    </m:r>
                  </m:oMath>
                </a14:m>
                <a:endParaRPr lang="en-US" sz="2400" b="0" i="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</a:endParaRPr>
              </a:p>
              <a:p>
                <a:pPr algn="just"/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1B2E5-C3FA-A921-6DCF-B11FBEC4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15" y="2670035"/>
                <a:ext cx="11972577" cy="4012637"/>
              </a:xfrm>
              <a:prstGeom prst="rect">
                <a:avLst/>
              </a:prstGeom>
              <a:blipFill>
                <a:blip r:embed="rId4"/>
                <a:stretch>
                  <a:fillRect l="-713" t="-1216" r="-7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3DD60B98-DE8E-E2FC-D46F-04ACD168D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-156573"/>
            <a:ext cx="184731" cy="6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7935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9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1B2E5-C3FA-A921-6DCF-B11FBEC4BC5C}"/>
                  </a:ext>
                </a:extLst>
              </p:cNvPr>
              <p:cNvSpPr txBox="1"/>
              <p:nvPr/>
            </p:nvSpPr>
            <p:spPr>
              <a:xfrm>
                <a:off x="625151" y="1133415"/>
                <a:ext cx="11663102" cy="5876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Our end goal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is to find various 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thermodynamic properties</a:t>
                </a:r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Georgia" panose="02040502050405020303" pitchFamily="18" charset="0"/>
                  </a:rPr>
                  <a:t> 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of the 1D </a:t>
                </a:r>
                <a:r>
                  <a:rPr lang="en-US" sz="2400" b="0" i="0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Ising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model.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Remember  that thermodynamics means that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 system is in </a:t>
                </a:r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thermal </a:t>
                </a:r>
                <a:r>
                  <a:rPr kumimoji="0" lang="en-US" altLang="en-US" sz="2400" b="0" i="1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equilibrum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; where the probability of each configuration/microstate 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US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kumimoji="0" lang="en-US" alt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(This also called the ‘‘canonical ensemble’’).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Our system is defined by a </a:t>
                </a:r>
                <a:r>
                  <a:rPr lang="en-US" sz="2400" b="1" i="0" dirty="0"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Hamiltonian</a:t>
                </a:r>
                <a:r>
                  <a:rPr lang="en-US" sz="2400" b="1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function that tells us its energy. From the Hamiltonian, we figure out the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energy eigenstates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a.k.a.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configurations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a.k.a.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microstates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(or sometimes even ‘‘states’’) of the system. These are the basic states, and we will be </a:t>
                </a:r>
                <a:r>
                  <a:rPr lang="en-US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summing over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 these states.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We take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Georgia" panose="02040502050405020303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And our main target is to calculate </a:t>
                </a:r>
                <a:r>
                  <a:rPr lang="en-US" sz="2400" b="0" i="0" dirty="0"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partition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/>
                        </m:sSub>
                      </m:sup>
                    </m:sSup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is the related to inverse temp,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is the energy of the system when it is in state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.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Once we have found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,      we can calculate the free energy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</m:oMath>
                </a14:m>
                <a:r>
                  <a:rPr lang="en-US" sz="2400" b="0" i="0" dirty="0">
                    <a:solidFill>
                      <a:srgbClr val="0000FF"/>
                    </a:solidFill>
                    <a:effectLst/>
                    <a:latin typeface="Georgia" panose="02040502050405020303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0" i="0" dirty="0">
                  <a:solidFill>
                    <a:srgbClr val="0000FF"/>
                  </a:solidFill>
                  <a:effectLst/>
                  <a:latin typeface="Georgia" panose="02040502050405020303" pitchFamily="18" charset="0"/>
                </a:endParaRPr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1B2E5-C3FA-A921-6DCF-B11FBEC4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1" y="1133415"/>
                <a:ext cx="11663102" cy="5876609"/>
              </a:xfrm>
              <a:prstGeom prst="rect">
                <a:avLst/>
              </a:prstGeom>
              <a:blipFill>
                <a:blip r:embed="rId2"/>
                <a:stretch>
                  <a:fillRect l="-732" t="-830" r="-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3DD60B98-DE8E-E2FC-D46F-04ACD168D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-156573"/>
            <a:ext cx="184731" cy="60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7935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e^{-beta E} / Z">
            <a:extLst>
              <a:ext uri="{FF2B5EF4-FFF2-40B4-BE49-F238E27FC236}">
                <a16:creationId xmlns:a16="http://schemas.microsoft.com/office/drawing/2014/main" id="{76FA4989-A470-6724-046C-A3075239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863" y="-95250"/>
            <a:ext cx="5810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767C7-71C4-6158-44E3-7DFE9329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81029" y="1133415"/>
            <a:ext cx="12369282" cy="30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/>
              <p:nvPr/>
            </p:nvSpPr>
            <p:spPr>
              <a:xfrm>
                <a:off x="998890" y="3076062"/>
                <a:ext cx="946277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lattice sites, and two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values, a 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400" b="0" i="1" u="none" strike="noStrike" baseline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u="none" strike="noStrike" baseline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tot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possible configurations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the arrangements of particles exist. Summing over all configurations,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our main target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obtain the partition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0" y="3076062"/>
                <a:ext cx="9462771" cy="1938992"/>
              </a:xfrm>
              <a:prstGeom prst="rect">
                <a:avLst/>
              </a:prstGeom>
              <a:blipFill>
                <a:blip r:embed="rId2"/>
                <a:stretch>
                  <a:fillRect l="-902" t="-2516" r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/>
              <p:nvPr/>
            </p:nvSpPr>
            <p:spPr>
              <a:xfrm>
                <a:off x="998890" y="5015054"/>
                <a:ext cx="10634258" cy="852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8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8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8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+….)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0" y="5015054"/>
                <a:ext cx="10634258" cy="852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7E62F-BD1F-F30A-CED1-6563DE1BC2AE}"/>
                  </a:ext>
                </a:extLst>
              </p:cNvPr>
              <p:cNvSpPr txBox="1"/>
              <p:nvPr/>
            </p:nvSpPr>
            <p:spPr>
              <a:xfrm>
                <a:off x="998890" y="965152"/>
                <a:ext cx="946277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interaction strength between two spins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characterized by the coupling strength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</a:t>
                </a:r>
                <a14:m>
                  <m:oMath xmlns:m="http://schemas.openxmlformats.org/officeDocument/2006/math">
                    <m:r>
                      <a:rPr lang="pt-BR" sz="24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of such a system is than given by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7E62F-BD1F-F30A-CED1-6563DE1BC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0" y="965152"/>
                <a:ext cx="9462771" cy="1200329"/>
              </a:xfrm>
              <a:prstGeom prst="rect">
                <a:avLst/>
              </a:prstGeom>
              <a:blipFill>
                <a:blip r:embed="rId4"/>
                <a:stretch>
                  <a:fillRect l="-902" t="-4061" r="-966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56A154-B391-DBE2-4254-7FD79886C9D7}"/>
                  </a:ext>
                </a:extLst>
              </p:cNvPr>
              <p:cNvSpPr txBox="1"/>
              <p:nvPr/>
            </p:nvSpPr>
            <p:spPr>
              <a:xfrm>
                <a:off x="4986446" y="2061716"/>
                <a:ext cx="2498184" cy="728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56A154-B391-DBE2-4254-7FD79886C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446" y="2061716"/>
                <a:ext cx="2498184" cy="728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6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638" y="285703"/>
            <a:ext cx="6913982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Model: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742221" y="6110632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A7122-C76F-40E5-7403-2BFDAE8508CF}"/>
              </a:ext>
            </a:extLst>
          </p:cNvPr>
          <p:cNvSpPr txBox="1"/>
          <p:nvPr/>
        </p:nvSpPr>
        <p:spPr>
          <a:xfrm>
            <a:off x="660918" y="781644"/>
            <a:ext cx="108701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Why should we spend so much time talking about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It's surprisingly </a:t>
            </a:r>
            <a:r>
              <a:rPr lang="en-US" b="1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useful for helping us think</a:t>
            </a:r>
            <a:r>
              <a:rPr lang="en-US" b="0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about all sorts of behaviors relating to </a:t>
            </a:r>
            <a:r>
              <a:rPr lang="en-US" b="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phase transitions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For instance: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exhibits symmetry breaking in low-temperature phase 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‘Critical point’ 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 a well-defined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401895"/>
                <a:ext cx="11687174" cy="3127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-47610" rIns="91440" bIns="12696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It's one of few 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exactly solvable models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where we can actually compute thermodynamic quantities and interpret them. In general, calculating thermodynamic quantities is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hard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because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You have to sum up many terms. Remember that you can think about an equilibrium system as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an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ensemble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of many states 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, each weighted with their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own probability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.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In this framework, the thermodynamic quantities that you observe correspond to averages over the ensemble. In particular, if you want to find the ensemble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average of some observable  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𝐴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you need to 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find the   sum  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 where the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sum runs over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all the possible states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401895"/>
                <a:ext cx="11687174" cy="3127113"/>
              </a:xfrm>
              <a:prstGeom prst="rect">
                <a:avLst/>
              </a:prstGeom>
              <a:blipFill>
                <a:blip r:embed="rId2"/>
                <a:stretch>
                  <a:fillRect r="-417" b="-15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/>
              <p:nvPr/>
            </p:nvSpPr>
            <p:spPr>
              <a:xfrm>
                <a:off x="1284111" y="1029160"/>
                <a:ext cx="946277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lattice sites, and two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values, a 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tot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possible configurations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the arrangements of particles exist. Summing over all configurations, we can obtain the partition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11" y="1029160"/>
                <a:ext cx="9462771" cy="1938992"/>
              </a:xfrm>
              <a:prstGeom prst="rect">
                <a:avLst/>
              </a:prstGeom>
              <a:blipFill>
                <a:blip r:embed="rId2"/>
                <a:stretch>
                  <a:fillRect l="-902" t="-25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/>
              <p:nvPr/>
            </p:nvSpPr>
            <p:spPr>
              <a:xfrm>
                <a:off x="2827031" y="2697966"/>
                <a:ext cx="9108519" cy="731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+….)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31" y="2697966"/>
                <a:ext cx="9108519" cy="731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4B917-04E6-33B0-E034-A86A4B32DE33}"/>
                  </a:ext>
                </a:extLst>
              </p:cNvPr>
              <p:cNvSpPr txBox="1"/>
              <p:nvPr/>
            </p:nvSpPr>
            <p:spPr>
              <a:xfrm>
                <a:off x="2374642" y="3817113"/>
                <a:ext cx="60975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introduce a new variable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4B917-04E6-33B0-E034-A86A4B32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42" y="3817113"/>
                <a:ext cx="6097554" cy="523220"/>
              </a:xfrm>
              <a:prstGeom prst="rect">
                <a:avLst/>
              </a:prstGeom>
              <a:blipFill>
                <a:blip r:embed="rId4"/>
                <a:stretch>
                  <a:fillRect l="-1600" b="-23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F0BC98-EC8B-2757-0395-EB1B9F060604}"/>
                  </a:ext>
                </a:extLst>
              </p:cNvPr>
              <p:cNvSpPr txBox="1"/>
              <p:nvPr/>
            </p:nvSpPr>
            <p:spPr>
              <a:xfrm>
                <a:off x="328847" y="3273503"/>
                <a:ext cx="2088585" cy="607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F0BC98-EC8B-2757-0395-EB1B9F060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47" y="3273503"/>
                <a:ext cx="2088585" cy="607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56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/>
              <p:nvPr/>
            </p:nvSpPr>
            <p:spPr>
              <a:xfrm>
                <a:off x="1284111" y="1029160"/>
                <a:ext cx="946277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 a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lattice sites, and two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values, a total number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u="none" strike="noStrike" baseline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tot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possible configurations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the arrangements of particles exist. Summing over all configurations, we can obtain the partition sum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233816-3B59-3815-4C61-7B76382D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11" y="1029160"/>
                <a:ext cx="9462771" cy="1938992"/>
              </a:xfrm>
              <a:prstGeom prst="rect">
                <a:avLst/>
              </a:prstGeom>
              <a:blipFill>
                <a:blip r:embed="rId2"/>
                <a:stretch>
                  <a:fillRect l="-902" t="-25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/>
              <p:nvPr/>
            </p:nvSpPr>
            <p:spPr>
              <a:xfrm>
                <a:off x="1836287" y="2748323"/>
                <a:ext cx="9108519" cy="731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+….)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87" y="2748323"/>
                <a:ext cx="9108519" cy="731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F07E08-66D4-A772-0E10-653393C55D0D}"/>
                  </a:ext>
                </a:extLst>
              </p:cNvPr>
              <p:cNvSpPr txBox="1"/>
              <p:nvPr/>
            </p:nvSpPr>
            <p:spPr>
              <a:xfrm>
                <a:off x="1595536" y="4743306"/>
                <a:ext cx="7817070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Thus, for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≫1</m:t>
                    </m:r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,         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</m:t>
                    </m:r>
                    <m:nary>
                      <m:naryPr>
                        <m:chr m:val="∑"/>
                        <m:ctrlP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{</m:t>
                        </m:r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nary>
                              <m:naryPr>
                                <m:chr m:val="∑"/>
                                <m:ctrlPr>
                                  <a:rPr lang="en-US" sz="28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F07E08-66D4-A772-0E10-653393C5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36" y="4743306"/>
                <a:ext cx="7817070" cy="684162"/>
              </a:xfrm>
              <a:prstGeom prst="rect">
                <a:avLst/>
              </a:prstGeom>
              <a:blipFill>
                <a:blip r:embed="rId4"/>
                <a:stretch>
                  <a:fillRect l="-1638" b="-169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4B917-04E6-33B0-E034-A86A4B32DE33}"/>
                  </a:ext>
                </a:extLst>
              </p:cNvPr>
              <p:cNvSpPr txBox="1"/>
              <p:nvPr/>
            </p:nvSpPr>
            <p:spPr>
              <a:xfrm>
                <a:off x="2374642" y="3817113"/>
                <a:ext cx="70379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We introduce a new variable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IN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4B917-04E6-33B0-E034-A86A4B32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42" y="3817113"/>
                <a:ext cx="7037964" cy="523220"/>
              </a:xfrm>
              <a:prstGeom prst="rect">
                <a:avLst/>
              </a:prstGeom>
              <a:blipFill>
                <a:blip r:embed="rId5"/>
                <a:stretch>
                  <a:fillRect l="-182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F0BC98-EC8B-2757-0395-EB1B9F060604}"/>
                  </a:ext>
                </a:extLst>
              </p:cNvPr>
              <p:cNvSpPr txBox="1"/>
              <p:nvPr/>
            </p:nvSpPr>
            <p:spPr>
              <a:xfrm>
                <a:off x="281210" y="4401347"/>
                <a:ext cx="1878014" cy="546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F0BC98-EC8B-2757-0395-EB1B9F060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10" y="4401347"/>
                <a:ext cx="1878014" cy="546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D5773D-3621-7E9F-3991-475CA5E278E2}"/>
              </a:ext>
            </a:extLst>
          </p:cNvPr>
          <p:cNvSpPr txBox="1"/>
          <p:nvPr/>
        </p:nvSpPr>
        <p:spPr>
          <a:xfrm>
            <a:off x="325017" y="5685044"/>
            <a:ext cx="1154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factor of 2 in the partition function arises from the two possible configurations for the first spin in the chain.</a:t>
            </a:r>
            <a:endParaRPr lang="en-IN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02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/>
              <p:nvPr/>
            </p:nvSpPr>
            <p:spPr>
              <a:xfrm>
                <a:off x="4119220" y="905639"/>
                <a:ext cx="6825586" cy="548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+….)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4F847-C123-7FDF-8E6E-2B51627B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20" y="905639"/>
                <a:ext cx="6825586" cy="548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F07E08-66D4-A772-0E10-653393C55D0D}"/>
                  </a:ext>
                </a:extLst>
              </p:cNvPr>
              <p:cNvSpPr txBox="1"/>
              <p:nvPr/>
            </p:nvSpPr>
            <p:spPr>
              <a:xfrm>
                <a:off x="289248" y="1477285"/>
                <a:ext cx="11681928" cy="1950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…..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+….+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endParaRPr lang="en-US" sz="2400" b="0" dirty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F07E08-66D4-A772-0E10-653393C5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8" y="1477285"/>
                <a:ext cx="11681928" cy="1950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558A2C-5C23-B7D0-1E5C-CDED777CB6F7}"/>
                  </a:ext>
                </a:extLst>
              </p:cNvPr>
              <p:cNvSpPr txBox="1"/>
              <p:nvPr/>
            </p:nvSpPr>
            <p:spPr>
              <a:xfrm>
                <a:off x="856616" y="905639"/>
                <a:ext cx="1878015" cy="546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558A2C-5C23-B7D0-1E5C-CDED777CB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16" y="905639"/>
                <a:ext cx="1878015" cy="546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7E5C5E91-4EA3-F7D8-2962-092408235970}"/>
              </a:ext>
            </a:extLst>
          </p:cNvPr>
          <p:cNvSpPr/>
          <p:nvPr/>
        </p:nvSpPr>
        <p:spPr>
          <a:xfrm rot="16200000">
            <a:off x="10273106" y="3380656"/>
            <a:ext cx="461664" cy="154887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E26D9-AB75-6FB3-D332-76B20C64966C}"/>
                  </a:ext>
                </a:extLst>
              </p:cNvPr>
              <p:cNvSpPr txBox="1"/>
              <p:nvPr/>
            </p:nvSpPr>
            <p:spPr>
              <a:xfrm>
                <a:off x="9875400" y="4513948"/>
                <a:ext cx="1257075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E26D9-AB75-6FB3-D332-76B20C64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400" y="4513948"/>
                <a:ext cx="1257075" cy="382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AFB49-8BBF-0CA6-9EBA-F4CD48164763}"/>
                  </a:ext>
                </a:extLst>
              </p:cNvPr>
              <p:cNvSpPr txBox="1"/>
              <p:nvPr/>
            </p:nvSpPr>
            <p:spPr>
              <a:xfrm>
                <a:off x="4320909" y="3101572"/>
                <a:ext cx="6097554" cy="102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…..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+….+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AFB49-8BBF-0CA6-9EBA-F4CD4816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09" y="3101572"/>
                <a:ext cx="6097554" cy="1021433"/>
              </a:xfrm>
              <a:prstGeom prst="rect">
                <a:avLst/>
              </a:prstGeom>
              <a:blipFill>
                <a:blip r:embed="rId6"/>
                <a:stretch>
                  <a:fillRect r="-21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9BDAD6-A81C-1819-857E-9F9F00AEAA8E}"/>
                  </a:ext>
                </a:extLst>
              </p:cNvPr>
              <p:cNvSpPr txBox="1"/>
              <p:nvPr/>
            </p:nvSpPr>
            <p:spPr>
              <a:xfrm>
                <a:off x="4320909" y="4451301"/>
                <a:ext cx="3829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9BDAD6-A81C-1819-857E-9F9F00AEA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09" y="4451301"/>
                <a:ext cx="382989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B574930-0CC4-9DE4-59B0-409570DA534F}"/>
              </a:ext>
            </a:extLst>
          </p:cNvPr>
          <p:cNvSpPr txBox="1"/>
          <p:nvPr/>
        </p:nvSpPr>
        <p:spPr>
          <a:xfrm>
            <a:off x="2015413" y="5148930"/>
            <a:ext cx="9386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This is the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partition function </a:t>
            </a:r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of the one-dimensional </a:t>
            </a:r>
            <a:r>
              <a:rPr lang="en-US" sz="18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US" sz="1800" b="0" i="1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without</a:t>
            </a:r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 external field.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AC364-C1DC-C77F-4389-838C7B41E904}"/>
              </a:ext>
            </a:extLst>
          </p:cNvPr>
          <p:cNvSpPr txBox="1"/>
          <p:nvPr/>
        </p:nvSpPr>
        <p:spPr>
          <a:xfrm>
            <a:off x="289248" y="3256784"/>
            <a:ext cx="25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Boundary condition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24FCE-7B83-0CA2-67DD-728351E74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6" y="4927600"/>
            <a:ext cx="1976467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  <p:bldP spid="15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8FF2A-2411-927A-BECA-BF72D241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39" y="387418"/>
            <a:ext cx="1735727" cy="39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FD65C-F3F8-BA35-AB18-4A67A85C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" y="998406"/>
            <a:ext cx="2559161" cy="63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7DE4B-EE12-220A-5F1B-CD800AD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76" y="1845013"/>
            <a:ext cx="3947887" cy="775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F1C40-D1B9-9B6B-35C3-96F100EC9A44}"/>
                  </a:ext>
                </a:extLst>
              </p:cNvPr>
              <p:cNvSpPr txBox="1"/>
              <p:nvPr/>
            </p:nvSpPr>
            <p:spPr>
              <a:xfrm>
                <a:off x="4988805" y="1131660"/>
                <a:ext cx="2214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/>
                      </m:sSub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cosh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F1C40-D1B9-9B6B-35C3-96F100EC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05" y="1131660"/>
                <a:ext cx="221438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6EDADE9-E360-7AD0-A1D5-824120BD1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40" y="1723117"/>
            <a:ext cx="1851252" cy="5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893" y="323026"/>
            <a:ext cx="8294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4F9F4-ECD5-006A-B5EA-5041C532D92E}"/>
              </a:ext>
            </a:extLst>
          </p:cNvPr>
          <p:cNvSpPr txBox="1"/>
          <p:nvPr/>
        </p:nvSpPr>
        <p:spPr>
          <a:xfrm>
            <a:off x="987899" y="1988801"/>
            <a:ext cx="109086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Reason for learning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model in 1-D. 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Strategy: for a given Hamiltonian construct the partition function.</a:t>
            </a:r>
            <a:endParaRPr lang="en-IN" sz="24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Weakness: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Ising;s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1-d solution was unable to find the phase transition.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Q: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will happen if we add external magnetic field? How can we calculate that? </a:t>
            </a:r>
          </a:p>
        </p:txBody>
      </p:sp>
    </p:spTree>
    <p:extLst>
      <p:ext uri="{BB962C8B-B14F-4D97-AF65-F5344CB8AC3E}">
        <p14:creationId xmlns:p14="http://schemas.microsoft.com/office/powerpoint/2010/main" val="9332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Model: Transfer matrix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3A65F-CDD0-8852-29BD-B6A8B1B306EA}"/>
              </a:ext>
            </a:extLst>
          </p:cNvPr>
          <p:cNvSpPr txBox="1"/>
          <p:nvPr/>
        </p:nvSpPr>
        <p:spPr>
          <a:xfrm>
            <a:off x="954505" y="1354830"/>
            <a:ext cx="983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The next question we are going to answer is what happens to our system if we apply an</a:t>
            </a:r>
          </a:p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external magnetic field H that can interact with the magnetic moment m of each spin. The</a:t>
            </a:r>
          </a:p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Hamiltonian of such a system becomes:</a:t>
            </a:r>
          </a:p>
          <a:p>
            <a:pPr algn="l"/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C5572-96D5-1784-7B38-3699217C5836}"/>
                  </a:ext>
                </a:extLst>
              </p:cNvPr>
              <p:cNvSpPr txBox="1"/>
              <p:nvPr/>
            </p:nvSpPr>
            <p:spPr>
              <a:xfrm>
                <a:off x="4746826" y="2554518"/>
                <a:ext cx="3227614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𝑚𝐻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C5572-96D5-1784-7B38-3699217C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26" y="2554518"/>
                <a:ext cx="3227614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ABCFC3-5DB6-0AA6-6705-B6F40AB1F19D}"/>
              </a:ext>
            </a:extLst>
          </p:cNvPr>
          <p:cNvSpPr txBox="1"/>
          <p:nvPr/>
        </p:nvSpPr>
        <p:spPr>
          <a:xfrm>
            <a:off x="962526" y="3429000"/>
            <a:ext cx="9833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In that case, we will consider the periodic boundary condition. We define a transfer matrix in a following way,</a:t>
            </a:r>
          </a:p>
          <a:p>
            <a:pPr algn="l"/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470A6-B7BF-1608-65FE-AB617188185D}"/>
              </a:ext>
            </a:extLst>
          </p:cNvPr>
          <p:cNvGrpSpPr/>
          <p:nvPr/>
        </p:nvGrpSpPr>
        <p:grpSpPr>
          <a:xfrm>
            <a:off x="3021657" y="4533523"/>
            <a:ext cx="5384807" cy="1216818"/>
            <a:chOff x="2604563" y="1196765"/>
            <a:chExt cx="5384807" cy="1216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817D57-3AFB-96DB-E065-DFE1B555FB1F}"/>
                    </a:ext>
                  </a:extLst>
                </p:cNvPr>
                <p:cNvSpPr txBox="1"/>
                <p:nvPr/>
              </p:nvSpPr>
              <p:spPr>
                <a:xfrm>
                  <a:off x="2604563" y="1196765"/>
                  <a:ext cx="5384807" cy="289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pt-BR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00FF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00FF"/>
                      </a:solidFill>
                      <a:ea typeface="Cambria Math" panose="02040503050406030204" pitchFamily="18" charset="0"/>
                    </a:rPr>
                    <a:t> ……..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IN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817D57-3AFB-96DB-E065-DFE1B555F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63" y="1196765"/>
                  <a:ext cx="5384807" cy="289951"/>
                </a:xfrm>
                <a:prstGeom prst="rect">
                  <a:avLst/>
                </a:prstGeom>
                <a:blipFill>
                  <a:blip r:embed="rId3"/>
                  <a:stretch>
                    <a:fillRect l="-1133" t="-21277" r="-453" b="-5106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AFECB0B-8C32-76F7-8AE1-0F4FB48F4BF5}"/>
                </a:ext>
              </a:extLst>
            </p:cNvPr>
            <p:cNvSpPr/>
            <p:nvPr/>
          </p:nvSpPr>
          <p:spPr>
            <a:xfrm rot="16200000">
              <a:off x="3602449" y="1303347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F971708-A52C-C8AD-C4FC-4C6F6E3BBF42}"/>
                </a:ext>
              </a:extLst>
            </p:cNvPr>
            <p:cNvSpPr/>
            <p:nvPr/>
          </p:nvSpPr>
          <p:spPr>
            <a:xfrm rot="16200000">
              <a:off x="4575043" y="1320303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C9F323-8F60-A944-BAE9-97FD33C413A7}"/>
                </a:ext>
              </a:extLst>
            </p:cNvPr>
            <p:cNvSpPr/>
            <p:nvPr/>
          </p:nvSpPr>
          <p:spPr>
            <a:xfrm rot="16200000">
              <a:off x="6179253" y="1320303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E358A2-7DC2-FF03-20EF-ED9925692747}"/>
                    </a:ext>
                  </a:extLst>
                </p:cNvPr>
                <p:cNvSpPr txBox="1"/>
                <p:nvPr/>
              </p:nvSpPr>
              <p:spPr>
                <a:xfrm>
                  <a:off x="3485823" y="1948611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9E358A2-7DC2-FF03-20EF-ED9925692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823" y="1948611"/>
                  <a:ext cx="567445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94AE5C-F543-74AA-E323-CBCD115FE153}"/>
                    </a:ext>
                  </a:extLst>
                </p:cNvPr>
                <p:cNvSpPr txBox="1"/>
                <p:nvPr/>
              </p:nvSpPr>
              <p:spPr>
                <a:xfrm>
                  <a:off x="7004565" y="2000665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94AE5C-F543-74AA-E323-CBCD115FE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565" y="2000665"/>
                  <a:ext cx="567445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3085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7841448-F81A-AB6E-3673-344004AB6824}"/>
                    </a:ext>
                  </a:extLst>
                </p:cNvPr>
                <p:cNvSpPr txBox="1"/>
                <p:nvPr/>
              </p:nvSpPr>
              <p:spPr>
                <a:xfrm>
                  <a:off x="4496474" y="2000666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7841448-F81A-AB6E-3673-344004AB6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6474" y="2000666"/>
                  <a:ext cx="567445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92FBAE-F715-391E-FC33-90B4B33FC42C}"/>
                    </a:ext>
                  </a:extLst>
                </p:cNvPr>
                <p:cNvSpPr txBox="1"/>
                <p:nvPr/>
              </p:nvSpPr>
              <p:spPr>
                <a:xfrm>
                  <a:off x="5963342" y="2032068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92FBAE-F715-391E-FC33-90B4B33FC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42" y="2032068"/>
                  <a:ext cx="567445" cy="381515"/>
                </a:xfrm>
                <a:prstGeom prst="rect">
                  <a:avLst/>
                </a:prstGeom>
                <a:blipFill>
                  <a:blip r:embed="rId7"/>
                  <a:stretch>
                    <a:fillRect r="-3655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859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97" y="183597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BF73AF-7AB8-9784-B5D7-028AB749893B}"/>
              </a:ext>
            </a:extLst>
          </p:cNvPr>
          <p:cNvGrpSpPr/>
          <p:nvPr/>
        </p:nvGrpSpPr>
        <p:grpSpPr>
          <a:xfrm>
            <a:off x="2604563" y="1196765"/>
            <a:ext cx="5384807" cy="1216818"/>
            <a:chOff x="2604563" y="1196765"/>
            <a:chExt cx="5384807" cy="1216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9E31F9-00E0-1B01-DF72-19D4852BCCF0}"/>
                    </a:ext>
                  </a:extLst>
                </p:cNvPr>
                <p:cNvSpPr txBox="1"/>
                <p:nvPr/>
              </p:nvSpPr>
              <p:spPr>
                <a:xfrm>
                  <a:off x="2604563" y="1196765"/>
                  <a:ext cx="5384807" cy="289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pt-BR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00FF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00FF"/>
                      </a:solidFill>
                      <a:ea typeface="Cambria Math" panose="02040503050406030204" pitchFamily="18" charset="0"/>
                    </a:rPr>
                    <a:t> ……..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IN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9E31F9-00E0-1B01-DF72-19D4852BCC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63" y="1196765"/>
                  <a:ext cx="5384807" cy="289951"/>
                </a:xfrm>
                <a:prstGeom prst="rect">
                  <a:avLst/>
                </a:prstGeom>
                <a:blipFill>
                  <a:blip r:embed="rId2"/>
                  <a:stretch>
                    <a:fillRect l="-1131" t="-20833" r="-452" b="-5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6D56C641-5C2F-4F3F-D148-25A017E794E7}"/>
                </a:ext>
              </a:extLst>
            </p:cNvPr>
            <p:cNvSpPr/>
            <p:nvPr/>
          </p:nvSpPr>
          <p:spPr>
            <a:xfrm rot="16200000">
              <a:off x="3602449" y="1303347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9E39F4CD-92EB-8025-8CA0-5AB18245C530}"/>
                </a:ext>
              </a:extLst>
            </p:cNvPr>
            <p:cNvSpPr/>
            <p:nvPr/>
          </p:nvSpPr>
          <p:spPr>
            <a:xfrm rot="16200000">
              <a:off x="4575043" y="1320303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0A4840A-9472-C1A7-1989-E56247AFC30A}"/>
                </a:ext>
              </a:extLst>
            </p:cNvPr>
            <p:cNvSpPr/>
            <p:nvPr/>
          </p:nvSpPr>
          <p:spPr>
            <a:xfrm rot="16200000">
              <a:off x="6179253" y="1320303"/>
              <a:ext cx="334194" cy="92242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823730F-B0ED-C554-0C29-28AEAC8143FC}"/>
                    </a:ext>
                  </a:extLst>
                </p:cNvPr>
                <p:cNvSpPr txBox="1"/>
                <p:nvPr/>
              </p:nvSpPr>
              <p:spPr>
                <a:xfrm>
                  <a:off x="3485823" y="1948611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823730F-B0ED-C554-0C29-28AEAC81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5823" y="1948611"/>
                  <a:ext cx="567445" cy="3815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B8DC43-31BE-2356-2DD9-E760E09A8C72}"/>
                    </a:ext>
                  </a:extLst>
                </p:cNvPr>
                <p:cNvSpPr txBox="1"/>
                <p:nvPr/>
              </p:nvSpPr>
              <p:spPr>
                <a:xfrm>
                  <a:off x="7004565" y="2000665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B8DC43-31BE-2356-2DD9-E760E09A8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565" y="2000665"/>
                  <a:ext cx="567445" cy="381515"/>
                </a:xfrm>
                <a:prstGeom prst="rect">
                  <a:avLst/>
                </a:prstGeom>
                <a:blipFill>
                  <a:blip r:embed="rId4"/>
                  <a:stretch>
                    <a:fillRect r="-322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8413A30-259E-E9BA-224D-CFF507DEE455}"/>
                    </a:ext>
                  </a:extLst>
                </p:cNvPr>
                <p:cNvSpPr txBox="1"/>
                <p:nvPr/>
              </p:nvSpPr>
              <p:spPr>
                <a:xfrm>
                  <a:off x="4496474" y="2000666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8413A30-259E-E9BA-224D-CFF507DEE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6474" y="2000666"/>
                  <a:ext cx="567445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F38BD4-7CFC-326D-D8DB-95A77297B6A8}"/>
                    </a:ext>
                  </a:extLst>
                </p:cNvPr>
                <p:cNvSpPr txBox="1"/>
                <p:nvPr/>
              </p:nvSpPr>
              <p:spPr>
                <a:xfrm>
                  <a:off x="5963342" y="2032068"/>
                  <a:ext cx="567445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F38BD4-7CFC-326D-D8DB-95A77297B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342" y="2032068"/>
                  <a:ext cx="567445" cy="381515"/>
                </a:xfrm>
                <a:prstGeom prst="rect">
                  <a:avLst/>
                </a:prstGeom>
                <a:blipFill>
                  <a:blip r:embed="rId6"/>
                  <a:stretch>
                    <a:fillRect r="-3763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F57EB3-6BB3-6D36-96FC-7A3A8B0B3BE8}"/>
                  </a:ext>
                </a:extLst>
              </p:cNvPr>
              <p:cNvSpPr txBox="1"/>
              <p:nvPr/>
            </p:nvSpPr>
            <p:spPr>
              <a:xfrm>
                <a:off x="1641334" y="3350575"/>
                <a:ext cx="9219768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 each transfer matrix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F57EB3-6BB3-6D36-96FC-7A3A8B0B3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34" y="3350575"/>
                <a:ext cx="9219768" cy="613886"/>
              </a:xfrm>
              <a:prstGeom prst="rect">
                <a:avLst/>
              </a:prstGeom>
              <a:blipFill>
                <a:blip r:embed="rId7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3B53E9-F57B-7501-A46C-2EB40075C1FB}"/>
                  </a:ext>
                </a:extLst>
              </p:cNvPr>
              <p:cNvSpPr txBox="1"/>
              <p:nvPr/>
            </p:nvSpPr>
            <p:spPr>
              <a:xfrm>
                <a:off x="1483997" y="4216177"/>
                <a:ext cx="9526134" cy="10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Every spin can have two possible values , so our transfer matrix becomes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2×2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,+1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+1, 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3B53E9-F57B-7501-A46C-2EB40075C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97" y="4216177"/>
                <a:ext cx="9526134" cy="1091646"/>
              </a:xfrm>
              <a:prstGeom prst="rect">
                <a:avLst/>
              </a:prstGeom>
              <a:blipFill>
                <a:blip r:embed="rId8"/>
                <a:stretch>
                  <a:fillRect l="-640" t="-33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9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63DA-930E-4A43-63E7-CCBD20DEA046}"/>
              </a:ext>
            </a:extLst>
          </p:cNvPr>
          <p:cNvSpPr txBox="1"/>
          <p:nvPr/>
        </p:nvSpPr>
        <p:spPr>
          <a:xfrm>
            <a:off x="1418673" y="3829758"/>
            <a:ext cx="952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Now we can write down the partition function in terms of the transfer matrices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/>
              <p:nvPr/>
            </p:nvSpPr>
            <p:spPr>
              <a:xfrm>
                <a:off x="2637262" y="4430088"/>
                <a:ext cx="6333272" cy="548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…..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62" y="4430088"/>
                <a:ext cx="6333272" cy="548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E73850-EE9C-4302-9BC3-2FAFC14ED12D}"/>
                  </a:ext>
                </a:extLst>
              </p:cNvPr>
              <p:cNvSpPr txBox="1"/>
              <p:nvPr/>
            </p:nvSpPr>
            <p:spPr>
              <a:xfrm>
                <a:off x="1039654" y="1018627"/>
                <a:ext cx="9219768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 each transfer matrix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E73850-EE9C-4302-9BC3-2FAFC14ED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" y="1018627"/>
                <a:ext cx="9219768" cy="613886"/>
              </a:xfrm>
              <a:prstGeom prst="rect">
                <a:avLst/>
              </a:prstGeom>
              <a:blipFill>
                <a:blip r:embed="rId3"/>
                <a:stretch>
                  <a:fillRect l="-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1B5E4-5483-B39C-31B3-D5C73F74B213}"/>
                  </a:ext>
                </a:extLst>
              </p:cNvPr>
              <p:cNvSpPr txBox="1"/>
              <p:nvPr/>
            </p:nvSpPr>
            <p:spPr>
              <a:xfrm>
                <a:off x="882317" y="1884229"/>
                <a:ext cx="9526134" cy="10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Every spin can have two possible values , so our transfer matrix becomes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2×2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,+1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+1, 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1B5E4-5483-B39C-31B3-D5C73F74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7" y="1884229"/>
                <a:ext cx="9526134" cy="1091646"/>
              </a:xfrm>
              <a:prstGeom prst="rect">
                <a:avLst/>
              </a:prstGeom>
              <a:blipFill>
                <a:blip r:embed="rId4"/>
                <a:stretch>
                  <a:fillRect l="-704" t="-2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08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63DA-930E-4A43-63E7-CCBD20DEA046}"/>
              </a:ext>
            </a:extLst>
          </p:cNvPr>
          <p:cNvSpPr txBox="1"/>
          <p:nvPr/>
        </p:nvSpPr>
        <p:spPr>
          <a:xfrm>
            <a:off x="1195239" y="3065222"/>
            <a:ext cx="952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Now we can write down the partition function in terms of the transfer matrices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/>
              <p:nvPr/>
            </p:nvSpPr>
            <p:spPr>
              <a:xfrm>
                <a:off x="2196104" y="3619961"/>
                <a:ext cx="6333272" cy="548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…..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04" y="3619961"/>
                <a:ext cx="6333272" cy="548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308876-9241-3F75-2ED3-417A27E2389C}"/>
                  </a:ext>
                </a:extLst>
              </p:cNvPr>
              <p:cNvSpPr txBox="1"/>
              <p:nvPr/>
            </p:nvSpPr>
            <p:spPr>
              <a:xfrm>
                <a:off x="1195238" y="4480900"/>
                <a:ext cx="1038995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sz="1800" b="0" i="0" u="none" strike="noStrike" baseline="0" dirty="0">
                    <a:latin typeface="CMR12"/>
                  </a:rPr>
                  <a:t>If we zoom in on </a:t>
                </a:r>
                <a:r>
                  <a:rPr lang="en-US" sz="1800" b="0" i="0" u="none" strike="noStrike" baseline="0" dirty="0">
                    <a:latin typeface="CMR12"/>
                  </a:rPr>
                  <a:t>the multiplication between the 1-2 transfer matrix and the 2-3 transfer matrix, we see that</a:t>
                </a:r>
              </a:p>
              <a:p>
                <a:pPr algn="l"/>
                <a:r>
                  <a:rPr lang="en-US" sz="1800" b="0" i="0" u="none" strike="noStrike" baseline="0" dirty="0">
                    <a:latin typeface="CMR12"/>
                  </a:rPr>
                  <a:t>the transfer matrices are being multiplied by each other when we sum over their shared</a:t>
                </a:r>
              </a:p>
              <a:p>
                <a:pPr algn="l"/>
                <a:r>
                  <a:rPr lang="en-IN" sz="1800" b="0" i="0" u="none" strike="noStrike" baseline="0" dirty="0">
                    <a:latin typeface="CMR12"/>
                  </a:rPr>
                  <a:t>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308876-9241-3F75-2ED3-417A27E23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38" y="4480900"/>
                <a:ext cx="10389957" cy="923330"/>
              </a:xfrm>
              <a:prstGeom prst="rect">
                <a:avLst/>
              </a:prstGeom>
              <a:blipFill>
                <a:blip r:embed="rId5"/>
                <a:stretch>
                  <a:fillRect l="-469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D15AE6-A261-EE60-60A7-0E7FDD8D6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231" y="5472523"/>
            <a:ext cx="2384095" cy="733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F5CAE2-E822-7A80-BECA-F4C04C77E306}"/>
                  </a:ext>
                </a:extLst>
              </p:cNvPr>
              <p:cNvSpPr txBox="1"/>
              <p:nvPr/>
            </p:nvSpPr>
            <p:spPr>
              <a:xfrm>
                <a:off x="1039654" y="1018627"/>
                <a:ext cx="9219768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 each transfer matrix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F5CAE2-E822-7A80-BECA-F4C04C77E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" y="1018627"/>
                <a:ext cx="9219768" cy="613886"/>
              </a:xfrm>
              <a:prstGeom prst="rect">
                <a:avLst/>
              </a:prstGeom>
              <a:blipFill>
                <a:blip r:embed="rId7"/>
                <a:stretch>
                  <a:fillRect l="-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DE6924-C7C9-C3F7-72A9-A4CF7B93C3C0}"/>
                  </a:ext>
                </a:extLst>
              </p:cNvPr>
              <p:cNvSpPr txBox="1"/>
              <p:nvPr/>
            </p:nvSpPr>
            <p:spPr>
              <a:xfrm>
                <a:off x="882317" y="1884229"/>
                <a:ext cx="9526134" cy="10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Every spin can have two possible values , so our transfer matrix becomes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2×2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,+1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+1, −1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−1,−1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DE6924-C7C9-C3F7-72A9-A4CF7B93C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7" y="1884229"/>
                <a:ext cx="9526134" cy="1091646"/>
              </a:xfrm>
              <a:prstGeom prst="rect">
                <a:avLst/>
              </a:prstGeom>
              <a:blipFill>
                <a:blip r:embed="rId8"/>
                <a:stretch>
                  <a:fillRect l="-704" t="-2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269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/>
              <p:nvPr/>
            </p:nvSpPr>
            <p:spPr>
              <a:xfrm>
                <a:off x="2990887" y="2170081"/>
                <a:ext cx="6333272" cy="54829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{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=±1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=±1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…….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=±1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….. 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49A47-8AE7-9A48-6435-5FFCD758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87" y="2170081"/>
                <a:ext cx="6333272" cy="548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/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/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,+1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+1, 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D15AE6-A261-EE60-60A7-0E7FDD8D6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728" y="2170081"/>
            <a:ext cx="1999185" cy="61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899B1-9180-DF3C-114C-5029874B8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036" t="58230" r="57553"/>
          <a:stretch/>
        </p:blipFill>
        <p:spPr>
          <a:xfrm>
            <a:off x="4041419" y="3835268"/>
            <a:ext cx="3094655" cy="923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CCA51B-14EF-EC73-1247-F2882979CE73}"/>
                  </a:ext>
                </a:extLst>
              </p:cNvPr>
              <p:cNvSpPr txBox="1"/>
              <p:nvPr/>
            </p:nvSpPr>
            <p:spPr>
              <a:xfrm>
                <a:off x="1027184" y="2911938"/>
                <a:ext cx="102606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 when we sum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/>
                  <a:t> those two transfer matrices “collapse” together and we are left with a squared </a:t>
                </a:r>
              </a:p>
              <a:p>
                <a:r>
                  <a:rPr lang="en-IN" dirty="0"/>
                  <a:t>Transfer matrix between 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  <a:r>
                  <a:rPr lang="en-US" dirty="0"/>
                  <a:t>If we repeat this process of ”collapsing” all the transfer matrices together, we end up with  </a:t>
                </a:r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CCA51B-14EF-EC73-1247-F2882979C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84" y="2911938"/>
                <a:ext cx="10260677" cy="923330"/>
              </a:xfrm>
              <a:prstGeom prst="rect">
                <a:avLst/>
              </a:prstGeom>
              <a:blipFill>
                <a:blip r:embed="rId7"/>
                <a:stretch>
                  <a:fillRect l="-535" t="-397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CAB7FD-9C49-06FE-1FEF-FF6A53E00E7B}"/>
                  </a:ext>
                </a:extLst>
              </p:cNvPr>
              <p:cNvSpPr txBox="1"/>
              <p:nvPr/>
            </p:nvSpPr>
            <p:spPr>
              <a:xfrm>
                <a:off x="2253691" y="5085874"/>
                <a:ext cx="6094602" cy="37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CAB7FD-9C49-06FE-1FEF-FF6A53E0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91" y="5085874"/>
                <a:ext cx="6094602" cy="373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98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738" y="38694"/>
            <a:ext cx="6913982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Model: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589996" y="6315074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A7122-C76F-40E5-7403-2BFDAE8508CF}"/>
              </a:ext>
            </a:extLst>
          </p:cNvPr>
          <p:cNvSpPr txBox="1"/>
          <p:nvPr/>
        </p:nvSpPr>
        <p:spPr>
          <a:xfrm>
            <a:off x="660918" y="587863"/>
            <a:ext cx="108701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Why should we spend so much time talking about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model?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It's surprisingly </a:t>
            </a:r>
            <a:r>
              <a:rPr lang="en-US" b="1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useful for helping us think</a:t>
            </a:r>
            <a:r>
              <a:rPr lang="en-US" b="0" i="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about all sorts of behaviors relating to </a:t>
            </a:r>
            <a:r>
              <a:rPr lang="en-US" b="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phase transitions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For instance: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exhibits symmetry breaking in low-temperature phase 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‘Critical point’ </a:t>
            </a:r>
            <a:r>
              <a:rPr lang="en-US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at a well-defined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950" y="2283769"/>
                <a:ext cx="11601450" cy="4235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-47610" rIns="91440" bIns="12696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It's one of few 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exactly solvable models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where we can actually compute thermodynamic quantities and interpret them. In general, calculating thermodynamic quantities is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hard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because</a:t>
                </a: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You have to sum up many terms. Remember that you can think about an equilibrium system as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an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ensemble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of many states  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, each weighted with their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own probability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.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In this framework, the thermodynamic quantities that you observe correspond to averages over the ensemble. In particular, if you want to find the ensemble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average of some observable  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𝐴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you need to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find the   sum  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 where the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sum runs over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all the possible states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pPr marL="1657350" lvl="3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The problem with this, as you remember, is that the number of states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of a thermodynamic system 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    scales </a:t>
                </a: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exponentially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with the number of particles! Even for a moderate-sized system, there are just   too 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many  states for a computer to explicitly compute the average – let alone a thermodynamic system where   </a:t>
                </a:r>
                <a14:m>
                  <m:oMath xmlns:m="http://schemas.openxmlformats.org/officeDocument/2006/math">
                    <m:r>
                      <a:rPr kumimoji="0" lang="en-US" altLang="en-US" b="0" i="1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</m:t>
                    </m:r>
                  </m:oMath>
                </a14:m>
                <a:r>
                  <a:rPr kumimoji="0" lang="en-US" altLang="en-US" sz="7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is on the  </a:t>
                </a:r>
                <a:r>
                  <a:rPr lang="en-US" alt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   order of 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  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lvl="3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So we need to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‘‘be clever’’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to compute the partition function, and we ought to be thankful for exactly solvable systems!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9929018B-BB23-4B6B-C70F-05657FF41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950" y="2283769"/>
                <a:ext cx="11601450" cy="4235108"/>
              </a:xfrm>
              <a:prstGeom prst="rect">
                <a:avLst/>
              </a:prstGeom>
              <a:blipFill>
                <a:blip r:embed="rId2"/>
                <a:stretch>
                  <a:fillRect r="-4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1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/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/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,+1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+1, 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51E1E2-4513-52FC-8335-33CAB534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42" y="2082130"/>
            <a:ext cx="6110292" cy="43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/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/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,+1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+1, 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2D0E33-A159-198B-ED6B-A834611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50" y="2422923"/>
            <a:ext cx="5623325" cy="376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5A87F-4F7C-EE82-09B3-D0D85E4BF4F2}"/>
              </a:ext>
            </a:extLst>
          </p:cNvPr>
          <p:cNvSpPr txBox="1"/>
          <p:nvPr/>
        </p:nvSpPr>
        <p:spPr>
          <a:xfrm>
            <a:off x="9674942" y="3864077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and H are same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2696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/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/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,+1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+1, 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2D0E33-A159-198B-ED6B-A834611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5" y="2393426"/>
            <a:ext cx="5623325" cy="3761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A85D1-D957-E6C2-73BB-3C568FA0C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308" y="2448829"/>
            <a:ext cx="5964335" cy="783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35FB-143F-00E5-8280-8D119795F271}"/>
              </a:ext>
            </a:extLst>
          </p:cNvPr>
          <p:cNvSpPr txBox="1"/>
          <p:nvPr/>
        </p:nvSpPr>
        <p:spPr>
          <a:xfrm>
            <a:off x="8533673" y="6113206"/>
            <a:ext cx="3185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Harvey Gould and Jan </a:t>
            </a:r>
            <a:r>
              <a:rPr lang="en-US" sz="1400" b="0" i="0" u="none" strike="noStrike" baseline="0" dirty="0" err="1">
                <a:latin typeface="CMR10"/>
              </a:rPr>
              <a:t>Tobochnik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470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B17D7-01EB-09EC-F924-2A4599B95285}"/>
              </a:ext>
            </a:extLst>
          </p:cNvPr>
          <p:cNvSpPr txBox="1"/>
          <p:nvPr/>
        </p:nvSpPr>
        <p:spPr>
          <a:xfrm>
            <a:off x="865647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/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A11DD9-6697-545C-BB3C-E7835C0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2" y="1090795"/>
                <a:ext cx="5805435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/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,+1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+1, 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−1,−1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𝐽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4ADCAE-8186-609F-F9B2-9FB8017A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639" y="1093030"/>
                <a:ext cx="5535041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2D0E33-A159-198B-ED6B-A834611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5" y="2393426"/>
            <a:ext cx="5623325" cy="3761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E35FB-143F-00E5-8280-8D119795F271}"/>
              </a:ext>
            </a:extLst>
          </p:cNvPr>
          <p:cNvSpPr txBox="1"/>
          <p:nvPr/>
        </p:nvSpPr>
        <p:spPr>
          <a:xfrm>
            <a:off x="8533673" y="6113206"/>
            <a:ext cx="3185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MR10"/>
              </a:rPr>
              <a:t>Harvey Gould and Jan </a:t>
            </a:r>
            <a:r>
              <a:rPr lang="en-US" sz="1400" b="0" i="0" u="none" strike="noStrike" baseline="0" dirty="0" err="1">
                <a:latin typeface="CMR10"/>
              </a:rPr>
              <a:t>Tobochnik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8C008-6973-D1E1-959D-32673B06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14" y="3964716"/>
            <a:ext cx="3714341" cy="6189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F198D6-27E2-DA59-26C5-D29A348A6AC1}"/>
              </a:ext>
            </a:extLst>
          </p:cNvPr>
          <p:cNvGrpSpPr/>
          <p:nvPr/>
        </p:nvGrpSpPr>
        <p:grpSpPr>
          <a:xfrm>
            <a:off x="5998641" y="2492930"/>
            <a:ext cx="5897889" cy="783803"/>
            <a:chOff x="5998641" y="2492930"/>
            <a:chExt cx="5897889" cy="7838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969442-38F6-1764-6CED-3189DAA6C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98641" y="2492930"/>
              <a:ext cx="5897889" cy="7838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6177BA-54D4-F052-622B-7F0E0A9D43E7}"/>
                </a:ext>
              </a:extLst>
            </p:cNvPr>
            <p:cNvSpPr/>
            <p:nvPr/>
          </p:nvSpPr>
          <p:spPr>
            <a:xfrm>
              <a:off x="9451910" y="2893284"/>
              <a:ext cx="121298" cy="2044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230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17" y="323026"/>
            <a:ext cx="1006249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One dimensional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Model:Transfer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A4289-6306-1EC4-8508-DA09ECF48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6875" r="13260" b="9177"/>
          <a:stretch/>
        </p:blipFill>
        <p:spPr>
          <a:xfrm>
            <a:off x="1550406" y="747293"/>
            <a:ext cx="5385710" cy="4001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38D44-5F38-7796-36D9-CB798ACB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60" y="5074580"/>
            <a:ext cx="10062490" cy="1552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F15592-7E25-787E-19A5-33F582BD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66" y="2680616"/>
            <a:ext cx="3714341" cy="6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1A01B9A-C701-2D04-DF56-72BABBDF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653" y="2557906"/>
            <a:ext cx="770064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0711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22" y="417820"/>
            <a:ext cx="1115720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28628-3DC1-EA41-C5A1-74374DA4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79" y="1448800"/>
            <a:ext cx="7008262" cy="485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6DF7B-3832-18F5-63F2-DF0D20C084D6}"/>
              </a:ext>
            </a:extLst>
          </p:cNvPr>
          <p:cNvSpPr txBox="1"/>
          <p:nvPr/>
        </p:nvSpPr>
        <p:spPr>
          <a:xfrm>
            <a:off x="216310" y="1979742"/>
            <a:ext cx="250722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two-dimensional </a:t>
            </a:r>
            <a:r>
              <a:rPr lang="en-US" sz="1400" b="0" i="0" u="none" strike="noStrike" baseline="0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Ising</a:t>
            </a:r>
            <a:r>
              <a:rPr lang="en-US" sz="14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 was solved exactly in zero magnetic eld for a rectangular lattice by Lars Onsager in 1944. Onsager's calculation was the first exact solution that exhibited a phase transition in a model with short-range interactions. Before his calculation, some people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believed that statistical mechanics was not capable of yielding a phase transition.</a:t>
            </a:r>
            <a:endParaRPr lang="en-IN" sz="1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6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235DD-25C0-4568-B7F3-53448AA0A89D}"/>
              </a:ext>
            </a:extLst>
          </p:cNvPr>
          <p:cNvSpPr txBox="1"/>
          <p:nvPr/>
        </p:nvSpPr>
        <p:spPr>
          <a:xfrm>
            <a:off x="609600" y="1444487"/>
            <a:ext cx="112643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In most ordinary materials the associated magnetic dipoles of the atoms have a random orientation. In effect this non-specific distribution results in no overall macroscopic magnetic moment. However in certain cases, such as iron, a magnetic moment is produced as a result of a preferred alignment of the atomic spins.</a:t>
            </a:r>
          </a:p>
          <a:p>
            <a:pPr algn="just"/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This phenomenon is based on two fundamental principles, namely </a:t>
            </a:r>
            <a:r>
              <a:rPr lang="en-I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energy minimization and entropy maximization.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These are competing principles and are important in moderating the overall effect. Temperature is the mediator between these opposing elements and ultimately determines which will be more dominant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C5346-C4D0-4034-A150-B1AAEB79CE41}"/>
              </a:ext>
            </a:extLst>
          </p:cNvPr>
          <p:cNvSpPr/>
          <p:nvPr/>
        </p:nvSpPr>
        <p:spPr>
          <a:xfrm>
            <a:off x="9705072" y="5946715"/>
            <a:ext cx="1930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MR12"/>
              </a:rPr>
              <a:t>Jacques Kotze</a:t>
            </a:r>
          </a:p>
          <a:p>
            <a:r>
              <a:rPr lang="en-IN" dirty="0"/>
              <a:t>arXiv:0803.0217v1</a:t>
            </a:r>
          </a:p>
        </p:txBody>
      </p:sp>
    </p:spTree>
    <p:extLst>
      <p:ext uri="{BB962C8B-B14F-4D97-AF65-F5344CB8AC3E}">
        <p14:creationId xmlns:p14="http://schemas.microsoft.com/office/powerpoint/2010/main" val="2620451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0FB3A-E14C-4C37-9B1B-B94F3D5DDE9C}"/>
              </a:ext>
            </a:extLst>
          </p:cNvPr>
          <p:cNvSpPr txBox="1"/>
          <p:nvPr/>
        </p:nvSpPr>
        <p:spPr>
          <a:xfrm>
            <a:off x="189658" y="847567"/>
            <a:ext cx="571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Aim: </a:t>
            </a:r>
            <a:r>
              <a:rPr lang="en-IN"/>
              <a:t>Critical Temperature for phase transition</a:t>
            </a: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2375EE-958B-4475-9C15-C547EBF30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/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denote a spin state at lattice coordinates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having either spin up or spin down,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= ±1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or total energy of the system in a particular state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  <a:blipFill>
                <a:blip r:embed="rId2"/>
                <a:stretch>
                  <a:fillRect l="-785" t="-2113" r="-8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BCC10C8-7818-4DB5-AD74-A19F6A82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73" y="3116007"/>
            <a:ext cx="4989324" cy="3741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0863EA-918C-4786-A265-93924014E887}"/>
                  </a:ext>
                </a:extLst>
              </p:cNvPr>
              <p:cNvSpPr/>
              <p:nvPr/>
            </p:nvSpPr>
            <p:spPr>
              <a:xfrm>
                <a:off x="349554" y="3429000"/>
                <a:ext cx="648856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Here, in 2D </a:t>
                </a:r>
                <a:r>
                  <a:rPr lang="en-IN" sz="2400" dirty="0" err="1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IN" sz="2400" dirty="0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model, the spins are lying in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IN" sz="2400" dirty="0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​-plane and oriented only along either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2400" dirty="0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​ or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373737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directions.</a:t>
                </a:r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0863EA-918C-4786-A265-93924014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54" y="3429000"/>
                <a:ext cx="6488568" cy="1200329"/>
              </a:xfrm>
              <a:prstGeom prst="rect">
                <a:avLst/>
              </a:prstGeom>
              <a:blipFill>
                <a:blip r:embed="rId4"/>
                <a:stretch>
                  <a:fillRect l="-1408" t="-4082" r="-1408"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26AECA7-8B24-4230-B421-895FF0ACC5BC}"/>
              </a:ext>
            </a:extLst>
          </p:cNvPr>
          <p:cNvSpPr/>
          <p:nvPr/>
        </p:nvSpPr>
        <p:spPr>
          <a:xfrm>
            <a:off x="759574" y="6408380"/>
            <a:ext cx="578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https://ruihaoqiu.github.io/MC-Magnetic-Phase-Transition/</a:t>
            </a:r>
          </a:p>
        </p:txBody>
      </p:sp>
    </p:spTree>
    <p:extLst>
      <p:ext uri="{BB962C8B-B14F-4D97-AF65-F5344CB8AC3E}">
        <p14:creationId xmlns:p14="http://schemas.microsoft.com/office/powerpoint/2010/main" val="7386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0FB3A-E14C-4C37-9B1B-B94F3D5DDE9C}"/>
              </a:ext>
            </a:extLst>
          </p:cNvPr>
          <p:cNvSpPr txBox="1"/>
          <p:nvPr/>
        </p:nvSpPr>
        <p:spPr>
          <a:xfrm>
            <a:off x="189658" y="847567"/>
            <a:ext cx="571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Cambria" panose="02040503050406030204" pitchFamily="18" charset="0"/>
                <a:ea typeface="Cambria" panose="02040503050406030204" pitchFamily="18" charset="0"/>
              </a:rPr>
              <a:t>Aim: </a:t>
            </a:r>
            <a:r>
              <a:rPr lang="en-IN">
                <a:latin typeface="Cambria" panose="02040503050406030204" pitchFamily="18" charset="0"/>
                <a:ea typeface="Cambria" panose="02040503050406030204" pitchFamily="18" charset="0"/>
              </a:rPr>
              <a:t>Critical Temperature for phase transition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2375EE-958B-4475-9C15-C547EBF30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/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denote a spin state at lattice coordinates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having either spin up or spin down,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= ±1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or total energy of the system in a particular state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  <a:blipFill>
                <a:blip r:embed="rId2"/>
                <a:stretch>
                  <a:fillRect l="-785" t="-21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C28DA1-5C8E-4803-B277-C61EA3C80EBE}"/>
              </a:ext>
            </a:extLst>
          </p:cNvPr>
          <p:cNvSpPr txBox="1"/>
          <p:nvPr/>
        </p:nvSpPr>
        <p:spPr>
          <a:xfrm>
            <a:off x="304802" y="3352163"/>
            <a:ext cx="1119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Periodic boundary condition  (2 d lattice folded in torus) and only a nearest neighbour coupling is allowed.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59FE93-12F6-4A69-838D-013DE78AA3E1}"/>
                  </a:ext>
                </a:extLst>
              </p:cNvPr>
              <p:cNvSpPr/>
              <p:nvPr/>
            </p:nvSpPr>
            <p:spPr>
              <a:xfrm>
                <a:off x="349554" y="4183160"/>
                <a:ext cx="11193089" cy="2523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system of spins is considered to be in contact with a </a:t>
                </a:r>
                <a:r>
                  <a:rPr lang="en-IN" sz="2400" dirty="0">
                    <a:solidFill>
                      <a:srgbClr val="00009A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heat bath </a:t>
                </a:r>
                <a:r>
                  <a:rPr lang="en-IN" sz="2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at temperature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2400" dirty="0">
                    <a:solidFill>
                      <a:srgbClr val="00009A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IN" sz="2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set of spins can exchange energy with the heat bath, in such a way that the system can come into </a:t>
                </a:r>
                <a:r>
                  <a:rPr lang="en-IN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thermal equilibrium </a:t>
                </a:r>
                <a:r>
                  <a:rPr lang="en-IN" sz="2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with the heat bath. In thermal equilibrium, the probability of finding the system in a particular microstate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:</a:t>
                </a:r>
              </a:p>
              <a:p>
                <a:endParaRPr lang="en-IN" sz="2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m:rPr>
                          <m:lit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959FE93-12F6-4A69-838D-013DE78AA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54" y="4183160"/>
                <a:ext cx="11193089" cy="2523768"/>
              </a:xfrm>
              <a:prstGeom prst="rect">
                <a:avLst/>
              </a:prstGeom>
              <a:blipFill>
                <a:blip r:embed="rId3"/>
                <a:stretch>
                  <a:fillRect l="-817" t="-1932" r="-8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5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061" y="173594"/>
            <a:ext cx="573288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Definition: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839756" y="1193708"/>
                <a:ext cx="1074886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8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theoretical model in statistical physics that was originally developed to </a:t>
                </a:r>
                <a:r>
                  <a:rPr lang="en-US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describe ferromagnetism.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system of magnetic particles can be modeled as a </a:t>
                </a: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linear chain in one dimension or a lattice in two dimension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with one molecule or atom at each lattice site </a:t>
                </a:r>
                <a14:m>
                  <m:oMath xmlns:m="http://schemas.openxmlformats.org/officeDocument/2006/math"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6" y="1193708"/>
                <a:ext cx="10748864" cy="2246769"/>
              </a:xfrm>
              <a:prstGeom prst="rect">
                <a:avLst/>
              </a:prstGeom>
              <a:blipFill>
                <a:blip r:embed="rId2"/>
                <a:stretch>
                  <a:fillRect l="-1021" t="-2989" r="-1134" b="-6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951946" y="6499740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7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0FB3A-E14C-4C37-9B1B-B94F3D5DDE9C}"/>
              </a:ext>
            </a:extLst>
          </p:cNvPr>
          <p:cNvSpPr txBox="1"/>
          <p:nvPr/>
        </p:nvSpPr>
        <p:spPr>
          <a:xfrm>
            <a:off x="189658" y="847567"/>
            <a:ext cx="571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Aim: </a:t>
            </a:r>
            <a:r>
              <a:rPr lang="en-IN"/>
              <a:t>Critical Temperature for phase transition</a:t>
            </a: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2375EE-958B-4475-9C15-C547EBF30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/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denote a spin state at lattice coordinates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having either spin up or spin down,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= ±1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or total energy of the system in a particular state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  <a:blipFill>
                <a:blip r:embed="rId2"/>
                <a:stretch>
                  <a:fillRect l="-785" t="-21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14E6A-AFC0-4715-B131-D3A0C3531170}"/>
                  </a:ext>
                </a:extLst>
              </p:cNvPr>
              <p:cNvSpPr/>
              <p:nvPr/>
            </p:nvSpPr>
            <p:spPr>
              <a:xfrm>
                <a:off x="189658" y="3517524"/>
                <a:ext cx="11812684" cy="3075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If the energy of each possible state of the system is specified, then the </a:t>
                </a:r>
                <a:r>
                  <a:rPr lang="en-IN" sz="2400" dirty="0">
                    <a:solidFill>
                      <a:schemeClr val="accent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Boltzmann distribution function, gives the probability for the system to be in each possible state 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(at a given temperature) and therefore macroscopic quantities of interest can be calculated by doing probability summing. This can be illustrated by using magnetization and energy as</a:t>
                </a:r>
              </a:p>
              <a:p>
                <a:pPr algn="just"/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examples. For any fixed state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the magnetization is proportional to the ‘excess’ number of spins pointing up or down while the energy is given by the Hamiltonian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endParaRPr lang="en-IN" sz="2400" b="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14E6A-AFC0-4715-B131-D3A0C353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" y="3517524"/>
                <a:ext cx="11812684" cy="3075522"/>
              </a:xfrm>
              <a:prstGeom prst="rect">
                <a:avLst/>
              </a:prstGeom>
              <a:blipFill>
                <a:blip r:embed="rId3"/>
                <a:stretch>
                  <a:fillRect l="-774" t="-1584" r="-826" b="-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66BFF7-4319-475A-9B07-0391BB82C974}"/>
              </a:ext>
            </a:extLst>
          </p:cNvPr>
          <p:cNvSpPr/>
          <p:nvPr/>
        </p:nvSpPr>
        <p:spPr>
          <a:xfrm>
            <a:off x="10357488" y="6223714"/>
            <a:ext cx="148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MR12"/>
              </a:rPr>
              <a:t>Jacques Kotze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8680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0FB3A-E14C-4C37-9B1B-B94F3D5DDE9C}"/>
              </a:ext>
            </a:extLst>
          </p:cNvPr>
          <p:cNvSpPr txBox="1"/>
          <p:nvPr/>
        </p:nvSpPr>
        <p:spPr>
          <a:xfrm>
            <a:off x="189658" y="847567"/>
            <a:ext cx="571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Aim: </a:t>
            </a:r>
            <a:r>
              <a:rPr lang="en-IN"/>
              <a:t>Critical Temperature for phase transition</a:t>
            </a: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2375EE-958B-4475-9C15-C547EBF30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 in 2-d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 of a Ferromagnet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/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denote a spin state at lattice coordinates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having either spin up or spin down,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 = ±1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Hamiltonian or total energy of the system in a particular state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00E0D0-95EB-411B-9D82-519EDD1BB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" y="1216899"/>
                <a:ext cx="11652788" cy="2596929"/>
              </a:xfrm>
              <a:prstGeom prst="rect">
                <a:avLst/>
              </a:prstGeom>
              <a:blipFill>
                <a:blip r:embed="rId2"/>
                <a:stretch>
                  <a:fillRect l="-785" t="-21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14E6A-AFC0-4715-B131-D3A0C3531170}"/>
                  </a:ext>
                </a:extLst>
              </p:cNvPr>
              <p:cNvSpPr/>
              <p:nvPr/>
            </p:nvSpPr>
            <p:spPr>
              <a:xfrm>
                <a:off x="351546" y="2984269"/>
                <a:ext cx="11812684" cy="1636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IN" sz="2400" b="0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Thus, expected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similarly,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14E6A-AFC0-4715-B131-D3A0C353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6" y="2984269"/>
                <a:ext cx="11812684" cy="1636410"/>
              </a:xfrm>
              <a:prstGeom prst="rect">
                <a:avLst/>
              </a:prstGeom>
              <a:blipFill>
                <a:blip r:embed="rId3"/>
                <a:stretch>
                  <a:fillRect l="-826" b="-5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366BFF7-4319-475A-9B07-0391BB82C974}"/>
              </a:ext>
            </a:extLst>
          </p:cNvPr>
          <p:cNvSpPr/>
          <p:nvPr/>
        </p:nvSpPr>
        <p:spPr>
          <a:xfrm>
            <a:off x="10357488" y="6223714"/>
            <a:ext cx="148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MR12"/>
              </a:rPr>
              <a:t>Jacques Kotze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53D1CC6-3E75-4961-896A-04B629D10F64}"/>
                  </a:ext>
                </a:extLst>
              </p:cNvPr>
              <p:cNvSpPr/>
              <p:nvPr/>
            </p:nvSpPr>
            <p:spPr>
              <a:xfrm>
                <a:off x="367929" y="4856271"/>
                <a:ext cx="1162945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These calculation </a:t>
                </a:r>
                <a:r>
                  <a:rPr lang="en-IN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pose a drastic problem from a practical perspective</a:t>
                </a: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Considering we have two spin orientations (up &amp; down) and there are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spins which implies that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different states. As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becomes large it is evident that computations become a daunting task if calculated in this manner.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53D1CC6-3E75-4961-896A-04B629D10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29" y="4856271"/>
                <a:ext cx="11629454" cy="1569660"/>
              </a:xfrm>
              <a:prstGeom prst="rect">
                <a:avLst/>
              </a:prstGeom>
              <a:blipFill>
                <a:blip r:embed="rId4"/>
                <a:stretch>
                  <a:fillRect l="-786" t="-3113" b="-8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64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2D300-3ED6-4CE2-9AE8-39DCB809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205741"/>
            <a:ext cx="10114670" cy="6446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17B95D-2A73-4A44-9846-982E6285C96B}"/>
              </a:ext>
            </a:extLst>
          </p:cNvPr>
          <p:cNvSpPr/>
          <p:nvPr/>
        </p:nvSpPr>
        <p:spPr>
          <a:xfrm>
            <a:off x="9708176" y="6282926"/>
            <a:ext cx="194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omicSansMS"/>
              </a:rPr>
              <a:t>Branislav K. </a:t>
            </a:r>
            <a:r>
              <a:rPr lang="en-IN" dirty="0" err="1">
                <a:latin typeface="ComicSansMS"/>
              </a:rPr>
              <a:t>Nikoli</a:t>
            </a:r>
            <a:r>
              <a:rPr lang="en-IN" dirty="0" err="1">
                <a:latin typeface="Arial" panose="020B0604020202020204" pitchFamily="34" charset="0"/>
              </a:rPr>
              <a:t>ć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635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A8D0F-BA97-4708-B501-ABF0B150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74309"/>
            <a:ext cx="9868385" cy="6652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17B95D-2A73-4A44-9846-982E6285C96B}"/>
              </a:ext>
            </a:extLst>
          </p:cNvPr>
          <p:cNvSpPr/>
          <p:nvPr/>
        </p:nvSpPr>
        <p:spPr>
          <a:xfrm>
            <a:off x="9588906" y="6314359"/>
            <a:ext cx="194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omicSansMS"/>
              </a:rPr>
              <a:t>Branislav K. </a:t>
            </a:r>
            <a:r>
              <a:rPr lang="en-IN" dirty="0" err="1">
                <a:latin typeface="ComicSansMS"/>
              </a:rPr>
              <a:t>Nikoli</a:t>
            </a:r>
            <a:r>
              <a:rPr lang="en-IN" dirty="0" err="1">
                <a:latin typeface="Arial" panose="020B0604020202020204" pitchFamily="34" charset="0"/>
              </a:rPr>
              <a:t>ć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6598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5870B-19A7-443C-858D-AE35F77E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54085"/>
            <a:ext cx="8653555" cy="6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FC3E3C-85BB-BA33-FB16-CFBF7EBE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transition: computation(2 d lattice)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41DBD-1F6A-C404-18C6-BB87A4ED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1" y="1203207"/>
            <a:ext cx="6328844" cy="267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8F036-9F10-0EE1-C452-BE4D12FF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02" y="3805261"/>
            <a:ext cx="6581553" cy="1137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F89F6-FD38-547B-C216-BFEBCD7841CE}"/>
              </a:ext>
            </a:extLst>
          </p:cNvPr>
          <p:cNvSpPr txBox="1"/>
          <p:nvPr/>
        </p:nvSpPr>
        <p:spPr>
          <a:xfrm>
            <a:off x="908109" y="61084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latin typeface="CMR12"/>
              </a:rPr>
              <a:t>Wei Cai Stanford University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86168-8283-5D89-3494-CD4FFD19755D}"/>
                  </a:ext>
                </a:extLst>
              </p:cNvPr>
              <p:cNvSpPr txBox="1"/>
              <p:nvPr/>
            </p:nvSpPr>
            <p:spPr>
              <a:xfrm>
                <a:off x="3047223" y="5159384"/>
                <a:ext cx="6097554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18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286168-8283-5D89-3494-CD4FFD197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3" y="5159384"/>
                <a:ext cx="6097554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167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FC3E3C-85BB-BA33-FB16-CFBF7EBE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transition: computation(2 d lattice)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375EE-2C90-720A-51C7-32E5FA8C676C}"/>
              </a:ext>
            </a:extLst>
          </p:cNvPr>
          <p:cNvSpPr txBox="1"/>
          <p:nvPr/>
        </p:nvSpPr>
        <p:spPr>
          <a:xfrm>
            <a:off x="1890227" y="1064912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adj = neighbors(1:N^2,N);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grid = sign(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randn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(N,N));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p=.5; 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average proportion of initial +1 spins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grid = sign(p-rand(N));</a:t>
            </a:r>
          </a:p>
        </p:txBody>
      </p:sp>
    </p:spTree>
    <p:extLst>
      <p:ext uri="{BB962C8B-B14F-4D97-AF65-F5344CB8AC3E}">
        <p14:creationId xmlns:p14="http://schemas.microsoft.com/office/powerpoint/2010/main" val="2589388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FC3E3C-85BB-BA33-FB16-CFBF7EBE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5" y="264954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Phase transition: computation(2 d lattice)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375EE-2C90-720A-51C7-32E5FA8C676C}"/>
              </a:ext>
            </a:extLst>
          </p:cNvPr>
          <p:cNvSpPr txBox="1"/>
          <p:nvPr/>
        </p:nvSpPr>
        <p:spPr>
          <a:xfrm>
            <a:off x="481305" y="1036920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Menlo"/>
              </a:rPr>
              <a:t>adj = neighbors(1:N^2,N);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grid = sign(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randn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(N,N));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p=.5; 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average proportion of initial +1 spins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effectLst/>
                <a:latin typeface="Menlo"/>
              </a:rPr>
              <a:t>grid = sign(p-rand(N));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CBF67-4F35-04F6-5884-CED5C7B48E8C}"/>
              </a:ext>
            </a:extLst>
          </p:cNvPr>
          <p:cNvSpPr txBox="1"/>
          <p:nvPr/>
        </p:nvSpPr>
        <p:spPr>
          <a:xfrm>
            <a:off x="5026868" y="1036920"/>
            <a:ext cx="60975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fr-FR" sz="1800" b="0" i="0" dirty="0">
                <a:effectLst/>
                <a:latin typeface="Menlo"/>
              </a:rPr>
              <a:t>T = 1.57:0.1:5;</a:t>
            </a:r>
          </a:p>
          <a:p>
            <a:r>
              <a:rPr lang="fr-FR" sz="1800" b="0" i="0" dirty="0">
                <a:effectLst/>
                <a:latin typeface="Menlo"/>
              </a:rPr>
              <a:t>kT = 1*T;</a:t>
            </a:r>
          </a:p>
          <a:p>
            <a:r>
              <a:rPr lang="en-US" sz="2000" b="0" i="0" dirty="0">
                <a:effectLst/>
                <a:latin typeface="Menlo"/>
              </a:rPr>
              <a:t>s=</a:t>
            </a:r>
            <a:r>
              <a:rPr lang="en-US" sz="2000" b="0" i="0" dirty="0" err="1">
                <a:effectLst/>
                <a:latin typeface="Menlo"/>
              </a:rPr>
              <a:t>randi</a:t>
            </a:r>
            <a:r>
              <a:rPr lang="en-US" sz="2000" b="0" i="0" dirty="0">
                <a:effectLst/>
                <a:latin typeface="Menlo"/>
              </a:rPr>
              <a:t>(N^2);</a:t>
            </a:r>
          </a:p>
          <a:p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% location of </a:t>
            </a:r>
            <a:r>
              <a:rPr lang="en-US" sz="2000" b="0" i="0" dirty="0" err="1">
                <a:solidFill>
                  <a:srgbClr val="008013"/>
                </a:solidFill>
                <a:effectLst/>
                <a:latin typeface="Menlo"/>
              </a:rPr>
              <a:t>ith</a:t>
            </a:r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 spin</a:t>
            </a:r>
            <a:endParaRPr lang="en-US" sz="2000" b="0" i="0" dirty="0">
              <a:effectLst/>
              <a:latin typeface="Menlo"/>
            </a:endParaRPr>
          </a:p>
          <a:p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% s = spin(</a:t>
            </a:r>
            <a:r>
              <a:rPr lang="en-US" sz="2000" b="0" i="0" dirty="0" err="1">
                <a:solidFill>
                  <a:srgbClr val="008013"/>
                </a:solidFill>
                <a:effectLst/>
                <a:latin typeface="Menlo"/>
              </a:rPr>
              <a:t>i</a:t>
            </a:r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);</a:t>
            </a:r>
            <a:endParaRPr lang="en-US" sz="2000" b="0" i="0" dirty="0">
              <a:effectLst/>
              <a:latin typeface="Menlo"/>
            </a:endParaRPr>
          </a:p>
          <a:p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% Calculate the change in energy of flipping s</a:t>
            </a:r>
            <a:endParaRPr lang="en-US" sz="2000" b="0" i="0" dirty="0">
              <a:effectLst/>
              <a:latin typeface="Menlo"/>
            </a:endParaRPr>
          </a:p>
          <a:p>
            <a:r>
              <a:rPr lang="en-US" sz="2000" b="0" i="0" dirty="0" err="1">
                <a:effectLst/>
                <a:latin typeface="Menlo"/>
              </a:rPr>
              <a:t>dE</a:t>
            </a:r>
            <a:r>
              <a:rPr lang="en-US" sz="2000" b="0" i="0" dirty="0">
                <a:effectLst/>
                <a:latin typeface="Menlo"/>
              </a:rPr>
              <a:t> = 2*J*grid(s)*sum(grid(adj(s,:)));</a:t>
            </a:r>
          </a:p>
          <a:p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% Calculate the transition probability</a:t>
            </a:r>
            <a:endParaRPr lang="en-US" sz="2000" b="0" i="0" dirty="0">
              <a:effectLst/>
              <a:latin typeface="Menlo"/>
            </a:endParaRPr>
          </a:p>
          <a:p>
            <a:r>
              <a:rPr lang="en-US" sz="2000" b="0" i="0" dirty="0">
                <a:effectLst/>
                <a:latin typeface="Menlo"/>
              </a:rPr>
              <a:t>p = exp(-</a:t>
            </a:r>
            <a:r>
              <a:rPr lang="en-US" sz="2000" b="0" i="0" dirty="0" err="1">
                <a:effectLst/>
                <a:latin typeface="Menlo"/>
              </a:rPr>
              <a:t>dE</a:t>
            </a:r>
            <a:r>
              <a:rPr lang="en-US" sz="2000" b="0" i="0" dirty="0">
                <a:effectLst/>
                <a:latin typeface="Menlo"/>
              </a:rPr>
              <a:t>/</a:t>
            </a:r>
            <a:r>
              <a:rPr lang="en-US" sz="2000" b="0" i="0" dirty="0" err="1">
                <a:effectLst/>
                <a:latin typeface="Menlo"/>
              </a:rPr>
              <a:t>kT</a:t>
            </a:r>
            <a:r>
              <a:rPr lang="en-US" sz="2000" b="0" i="0" dirty="0">
                <a:effectLst/>
                <a:latin typeface="Menlo"/>
              </a:rPr>
              <a:t>);</a:t>
            </a:r>
          </a:p>
          <a:p>
            <a:r>
              <a:rPr lang="en-US" sz="2000" b="0" i="0" dirty="0">
                <a:solidFill>
                  <a:srgbClr val="008013"/>
                </a:solidFill>
                <a:effectLst/>
                <a:latin typeface="Menlo"/>
              </a:rPr>
              <a:t>% Decide if a transition will occur</a:t>
            </a:r>
            <a:endParaRPr lang="en-US" sz="2000" b="0" i="0" dirty="0">
              <a:effectLst/>
              <a:latin typeface="Menlo"/>
            </a:endParaRP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2000" b="0" i="0" dirty="0" err="1">
                <a:effectLst/>
                <a:latin typeface="Menlo"/>
              </a:rPr>
              <a:t>dE</a:t>
            </a:r>
            <a:r>
              <a:rPr lang="en-US" sz="2000" b="0" i="0" dirty="0">
                <a:effectLst/>
                <a:latin typeface="Menlo"/>
              </a:rPr>
              <a:t>&lt;=0 || rand &lt;= p, </a:t>
            </a:r>
          </a:p>
          <a:p>
            <a:r>
              <a:rPr lang="en-US" sz="2000" b="0" i="0" dirty="0">
                <a:effectLst/>
                <a:latin typeface="Menlo"/>
              </a:rPr>
              <a:t>grid(s) = -1*grid(s); </a:t>
            </a:r>
          </a:p>
          <a:p>
            <a:r>
              <a:rPr lang="en-US" sz="2000" b="0" i="0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2000" b="0" i="0" dirty="0">
              <a:effectLst/>
              <a:latin typeface="Menl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CEF1B-090F-4ECD-A948-3338AAC03F14}"/>
                  </a:ext>
                </a:extLst>
              </p:cNvPr>
              <p:cNvSpPr txBox="1"/>
              <p:nvPr/>
            </p:nvSpPr>
            <p:spPr>
              <a:xfrm>
                <a:off x="2767304" y="5744046"/>
                <a:ext cx="6097554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18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ECEF1B-090F-4ECD-A948-3338AAC0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04" y="5744046"/>
                <a:ext cx="6097554" cy="795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621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780F-3941-4B57-31D5-177F385B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A298-C298-999D-7EC5-BD0168581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587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544E-420A-7361-91A8-22D89928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7841-A554-37C9-32CF-8C57BD527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2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061" y="173594"/>
            <a:ext cx="5732885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Definition: </a:t>
            </a:r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839756" y="1193708"/>
                <a:ext cx="1074886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8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theoretical model in statistical physics that was originally developed to </a:t>
                </a:r>
                <a:r>
                  <a:rPr lang="en-US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describe ferromagnetism.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system of magnetic particles can be modeled as a </a:t>
                </a: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linear chain in one dimension or a lattice in two dimension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with one molecule or atom at each lattice site </a:t>
                </a:r>
                <a14:m>
                  <m:oMath xmlns:m="http://schemas.openxmlformats.org/officeDocument/2006/math"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6" y="1193708"/>
                <a:ext cx="10748864" cy="2246769"/>
              </a:xfrm>
              <a:prstGeom prst="rect">
                <a:avLst/>
              </a:prstGeom>
              <a:blipFill>
                <a:blip r:embed="rId2"/>
                <a:stretch>
                  <a:fillRect l="-1021" t="-2989" r="-1134" b="-6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875746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F81C3F-C88C-8324-D7DE-5D5B2A98A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8" y="3891774"/>
            <a:ext cx="11620500" cy="171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-7935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 alloy; say, brass. Each of the sites is an atom in the lattice;  -1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represents an copper atom at that site;  +1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represents zinc.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‘‘lattice gas’’. Each of the sites is the possible location of a particle;   -1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means that site is empty and   +1  means that site is occupied by a particle.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29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6ACBB86-C34A-4654-BFF4-0F8C1C15A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38" y="211373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Metropolis- Hastings algorithm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F1D13-CD1A-4616-8A9E-D7D858347ED6}"/>
              </a:ext>
            </a:extLst>
          </p:cNvPr>
          <p:cNvSpPr/>
          <p:nvPr/>
        </p:nvSpPr>
        <p:spPr>
          <a:xfrm>
            <a:off x="543748" y="1474714"/>
            <a:ext cx="108796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Monte Carlo approach (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Hammersley and </a:t>
            </a:r>
            <a:r>
              <a:rPr lang="en-IN" sz="24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Handscomb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1964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Rubinstein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1981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emerged with computers, at the end of WWII, as it relies on the ability of producing a large number of realisations of a random variable distributed according to a given distribution, taking advantage of the stabilisation of the empirical average predicted by the Law of Large Numbers. </a:t>
            </a:r>
          </a:p>
          <a:p>
            <a:pPr algn="just"/>
            <a:r>
              <a:rPr lang="en-IN" sz="2400" dirty="0">
                <a:solidFill>
                  <a:srgbClr val="FF0000"/>
                </a:solidFill>
              </a:rPr>
              <a:t>However, producing simulations from a specific distribution may prove near impossible or quite costly and therefore the (standard) Monte Carlo may also face intractable situations.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494A4-A107-4F8B-99B8-855B14407A3B}"/>
              </a:ext>
            </a:extLst>
          </p:cNvPr>
          <p:cNvSpPr/>
          <p:nvPr/>
        </p:nvSpPr>
        <p:spPr>
          <a:xfrm>
            <a:off x="9710047" y="6292222"/>
            <a:ext cx="117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MR10"/>
              </a:rPr>
              <a:t>C.P Robert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735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E494A4-A107-4F8B-99B8-855B14407A3B}"/>
              </a:ext>
            </a:extLst>
          </p:cNvPr>
          <p:cNvSpPr/>
          <p:nvPr/>
        </p:nvSpPr>
        <p:spPr>
          <a:xfrm>
            <a:off x="9710047" y="6292222"/>
            <a:ext cx="117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MR10"/>
              </a:rPr>
              <a:t>C.P Robert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8FED54-0D4D-4C64-82BB-D31970C13894}"/>
              </a:ext>
            </a:extLst>
          </p:cNvPr>
          <p:cNvSpPr/>
          <p:nvPr/>
        </p:nvSpPr>
        <p:spPr>
          <a:xfrm>
            <a:off x="361938" y="1065496"/>
            <a:ext cx="108796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indirect approach to the simulation of complex distributions and in particular to the curse of dimensionality met by regular Monte Carlo methods is to </a:t>
            </a:r>
            <a:r>
              <a:rPr lang="en-IN" sz="2400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Markov chain associated with this target distribution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using Markov chain theory to validate the convergence of the chain to the distribution of interest and the stabilisation of empirical averages (</a:t>
            </a:r>
            <a:r>
              <a:rPr lang="en-IN" sz="24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Meyn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Tweedie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1994</a:t>
            </a:r>
            <a:r>
              <a:rPr lang="en-I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I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i="1" dirty="0"/>
              <a:t>Markov chains construct a progressive picture of the target distribution, proceeding by local exploration of the state space X until all the regions of interest have been uncovered. An analogy for the method is the case of a visitor to a museum forced by a general blackout to watch a painting with a small torch. Due to the narrow beam of the torch, the person cannot get a global view of the painting but can proceed along this painting until all parts have been seen.</a:t>
            </a:r>
            <a:endParaRPr lang="en-I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A20DA5-8464-44BD-AE84-1D1DC1A83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38" y="211373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Metropolis- Hastings algorithm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18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3A20DA5-8464-44BD-AE84-1D1DC1A83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38" y="211373"/>
            <a:ext cx="1146812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IN" b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Metropolis  algorithm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264A2-BAC9-42DC-BF68-C15C56A6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16" y="793986"/>
            <a:ext cx="10309972" cy="59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52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638" y="285703"/>
            <a:ext cx="6913982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Model: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373586" y="63260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DF7A9-FD0D-023A-4185-81A6E19B3659}"/>
              </a:ext>
            </a:extLst>
          </p:cNvPr>
          <p:cNvSpPr txBox="1"/>
          <p:nvPr/>
        </p:nvSpPr>
        <p:spPr>
          <a:xfrm>
            <a:off x="8951946" y="6499740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Gif of a grid of arrows whose directions flip up and down.">
            <a:extLst>
              <a:ext uri="{FF2B5EF4-FFF2-40B4-BE49-F238E27FC236}">
                <a16:creationId xmlns:a16="http://schemas.microsoft.com/office/drawing/2014/main" id="{B0389581-5E8C-EC67-CC0C-07CBB06D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9" y="1547689"/>
            <a:ext cx="6913982" cy="39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954A5-B13C-6E4B-2A9B-86CB51DD3961}"/>
              </a:ext>
            </a:extLst>
          </p:cNvPr>
          <p:cNvSpPr txBox="1"/>
          <p:nvPr/>
        </p:nvSpPr>
        <p:spPr>
          <a:xfrm>
            <a:off x="375140" y="5888558"/>
            <a:ext cx="1080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https://www.quantamagazine.org/the-cartoon-picture-of-magnets-that-has-transformed-science-20200624/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06440-E201-17F1-9910-1278D8D81125}"/>
              </a:ext>
            </a:extLst>
          </p:cNvPr>
          <p:cNvSpPr txBox="1"/>
          <p:nvPr/>
        </p:nvSpPr>
        <p:spPr>
          <a:xfrm>
            <a:off x="375140" y="5606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https://www.bdhammel.com/ising-model/</a:t>
            </a:r>
          </a:p>
        </p:txBody>
      </p:sp>
    </p:spTree>
    <p:extLst>
      <p:ext uri="{BB962C8B-B14F-4D97-AF65-F5344CB8AC3E}">
        <p14:creationId xmlns:p14="http://schemas.microsoft.com/office/powerpoint/2010/main" val="3554067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E19CF-AD3D-43EB-95B3-938B4BC5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11" y="323574"/>
            <a:ext cx="8111436" cy="61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01592CF2-154C-41EF-9AC0-08A43FCA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839756" y="1193708"/>
                <a:ext cx="10748864" cy="4470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</a:t>
                </a:r>
                <a:r>
                  <a:rPr lang="en-US" sz="28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theoretical model in statistical physics that was originally developed to </a:t>
                </a:r>
                <a:r>
                  <a:rPr lang="en-US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describe ferromagnetism.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system of magnetic particles can be modeled as a </a:t>
                </a: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linear chain in one dimension or a lattice in two dimension</a:t>
                </a: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with one molecule or atom at each lattice site </a:t>
                </a:r>
                <a14:m>
                  <m:oMath xmlns:m="http://schemas.openxmlformats.org/officeDocument/2006/math"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each molecule or atom a magnetic moment is assigned that is represented in the model by a discrete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Each ’spin’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can only have a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u="none" strike="noStrike" baseline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=±1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two possible values indicate whether two spins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are align and thus </a:t>
                </a:r>
                <a:r>
                  <a:rPr lang="en-US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parallel </a:t>
                </a:r>
                <a:r>
                  <a:rPr lang="en-IN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+1) </a:t>
                </a:r>
                <a:r>
                  <a:rPr lang="en-IN" sz="2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or anti-parallel </a:t>
                </a:r>
                <a:r>
                  <a:rPr lang="en-IN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−1).</a:t>
                </a:r>
                <a:endParaRPr lang="en-IN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6" y="1193708"/>
                <a:ext cx="10748864" cy="4470583"/>
              </a:xfrm>
              <a:prstGeom prst="rect">
                <a:avLst/>
              </a:prstGeom>
              <a:blipFill>
                <a:blip r:embed="rId2"/>
                <a:stretch>
                  <a:fillRect l="-1021" t="-1501" r="-1134" b="-19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1AA1288-9B3B-E0A2-B76F-01A27AF46959}"/>
              </a:ext>
            </a:extLst>
          </p:cNvPr>
          <p:cNvSpPr txBox="1"/>
          <p:nvPr/>
        </p:nvSpPr>
        <p:spPr>
          <a:xfrm>
            <a:off x="8619154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9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AD4E-7C0F-F1AB-9570-2B60E9D3AA00}"/>
              </a:ext>
            </a:extLst>
          </p:cNvPr>
          <p:cNvSpPr txBox="1"/>
          <p:nvPr/>
        </p:nvSpPr>
        <p:spPr>
          <a:xfrm>
            <a:off x="1246789" y="1228397"/>
            <a:ext cx="94627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 system of two spins is considered to be in a lower energetic state if the two magnetic moments are aligned. If the magnetic moments points in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opposite directions </a:t>
            </a: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they are consider to be in a </a:t>
            </a:r>
            <a:r>
              <a:rPr lang="en-US" sz="2800" b="0" i="1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higher energetic state</a:t>
            </a: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. Due to this interaction the system tends to align </a:t>
            </a:r>
            <a:r>
              <a:rPr lang="en-US" sz="2800" b="0" i="1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magnetic moments in one direction in order to minimize energy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algn="just"/>
            <a:endParaRPr lang="en-US" sz="28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8E392-351B-6B5A-B1C7-75B028CEAD9A}"/>
              </a:ext>
            </a:extLst>
          </p:cNvPr>
          <p:cNvSpPr txBox="1"/>
          <p:nvPr/>
        </p:nvSpPr>
        <p:spPr>
          <a:xfrm>
            <a:off x="8619154" y="6396335"/>
            <a:ext cx="3240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Statistical Physics Seminar by Prof. </a:t>
            </a:r>
            <a:r>
              <a:rPr lang="en-US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Wolschin</a:t>
            </a:r>
            <a:endParaRPr lang="en-US" sz="12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12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Anton </a:t>
            </a:r>
            <a:r>
              <a:rPr lang="en-IN" sz="1200" b="0" i="0" u="none" strike="noStrike" baseline="0" dirty="0" err="1">
                <a:latin typeface="Cambria" panose="02040503050406030204" pitchFamily="18" charset="0"/>
                <a:ea typeface="Cambria" panose="02040503050406030204" pitchFamily="18" charset="0"/>
              </a:rPr>
              <a:t>Kabelac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AD4E-7C0F-F1AB-9570-2B60E9D3AA00}"/>
              </a:ext>
            </a:extLst>
          </p:cNvPr>
          <p:cNvSpPr txBox="1"/>
          <p:nvPr/>
        </p:nvSpPr>
        <p:spPr>
          <a:xfrm>
            <a:off x="1246789" y="1228397"/>
            <a:ext cx="94627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A system of two spins is considered to be in a lower energetic state if the two magnetic moments are aligned. If the magnetic moments points in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opposite directions </a:t>
            </a: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they are consider to be in a </a:t>
            </a:r>
            <a:r>
              <a:rPr lang="en-US" sz="2800" b="0" i="1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higher energetic state</a:t>
            </a: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. Due to this interaction the system tends to align </a:t>
            </a:r>
            <a:r>
              <a:rPr lang="en-US" sz="2800" b="0" i="1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magnetic moments in one direction in order to minimize energy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algn="just"/>
            <a:endParaRPr lang="en-US" sz="2800" b="0" i="0" u="none" strike="noStrike" baseline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Cambria" panose="02040503050406030204" pitchFamily="18" charset="0"/>
                <a:ea typeface="Cambria" panose="02040503050406030204" pitchFamily="18" charset="0"/>
              </a:rPr>
              <a:t>If nearly all magnetic moments point in the same direction the arrangement of molecules behaves like a macroscopic magnet.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88712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52D5D-1002-1F5B-0E31-49A961A35E92}"/>
              </a:ext>
            </a:extLst>
          </p:cNvPr>
          <p:cNvSpPr txBox="1"/>
          <p:nvPr/>
        </p:nvSpPr>
        <p:spPr>
          <a:xfrm>
            <a:off x="512055" y="63150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https://stanford.edu/~jeffjar/statmech/lec3.html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/>
              <p:nvPr/>
            </p:nvSpPr>
            <p:spPr>
              <a:xfrm>
                <a:off x="1246789" y="1228397"/>
                <a:ext cx="9462771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phase transition in the context of the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is a transition from an ordered state to a disordered state.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v"/>
                </a:pP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ferromagnet </a:t>
                </a:r>
                <a:r>
                  <a:rPr lang="en-US" sz="24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above the critical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is in a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disordered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state. In the </a:t>
                </a:r>
                <a:r>
                  <a:rPr lang="en-US" sz="24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Ising</a:t>
                </a:r>
                <a:r>
                  <a:rPr lang="en-US" sz="24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model this corresponds to a random distribution of the spin values. </a:t>
                </a:r>
              </a:p>
              <a:p>
                <a:pPr algn="just"/>
                <a:endParaRPr lang="en-US" sz="2400" b="0" i="0" u="none" strike="noStrike" baseline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1AD4E-7C0F-F1AB-9570-2B60E9D3A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89" y="1228397"/>
                <a:ext cx="9462771" cy="2308324"/>
              </a:xfrm>
              <a:prstGeom prst="rect">
                <a:avLst/>
              </a:prstGeom>
              <a:blipFill>
                <a:blip r:embed="rId2"/>
                <a:stretch>
                  <a:fillRect l="-902" t="-2116" r="-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01B13357-232B-28A3-4EBE-4A3011D8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657" y="285703"/>
            <a:ext cx="3023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Ising</a:t>
            </a:r>
            <a:r>
              <a:rPr lang="en-US" alt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23347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4192</Words>
  <Application>Microsoft Office PowerPoint</Application>
  <PresentationFormat>Widescreen</PresentationFormat>
  <Paragraphs>339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Cambria</vt:lpstr>
      <vt:lpstr>Cambria Math</vt:lpstr>
      <vt:lpstr>Century Gothic</vt:lpstr>
      <vt:lpstr>CMR10</vt:lpstr>
      <vt:lpstr>CMR12</vt:lpstr>
      <vt:lpstr>ComicSansMS</vt:lpstr>
      <vt:lpstr>Georgia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Hens Chittarangan</dc:creator>
  <cp:lastModifiedBy>Chittaranjan Hens</cp:lastModifiedBy>
  <cp:revision>64</cp:revision>
  <dcterms:created xsi:type="dcterms:W3CDTF">2021-03-27T09:23:17Z</dcterms:created>
  <dcterms:modified xsi:type="dcterms:W3CDTF">2024-04-12T05:05:11Z</dcterms:modified>
</cp:coreProperties>
</file>